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70A9F-452B-4917-AC07-0983A2FC8E2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9D629E3-C150-40F0-9CD9-62F3D05A81A0}">
      <dgm:prSet/>
      <dgm:spPr/>
      <dgm:t>
        <a:bodyPr/>
        <a:lstStyle/>
        <a:p>
          <a:r>
            <a:rPr lang="en-US"/>
            <a:t>Addiction: a need, both physical and psychological, to continue the use of a substance, regardless of its effects</a:t>
          </a:r>
        </a:p>
      </dgm:t>
    </dgm:pt>
    <dgm:pt modelId="{4FE5815D-75CC-4888-9801-2932BB517AB5}" type="parTrans" cxnId="{046225DF-EFB4-454A-B077-41C6D9992F2F}">
      <dgm:prSet/>
      <dgm:spPr/>
      <dgm:t>
        <a:bodyPr/>
        <a:lstStyle/>
        <a:p>
          <a:endParaRPr lang="en-US"/>
        </a:p>
      </dgm:t>
    </dgm:pt>
    <dgm:pt modelId="{E66CAE45-684D-4116-AC24-7C95AF3701CE}" type="sibTrans" cxnId="{046225DF-EFB4-454A-B077-41C6D9992F2F}">
      <dgm:prSet/>
      <dgm:spPr/>
      <dgm:t>
        <a:bodyPr/>
        <a:lstStyle/>
        <a:p>
          <a:endParaRPr lang="en-US"/>
        </a:p>
      </dgm:t>
    </dgm:pt>
    <dgm:pt modelId="{4266728A-CDAC-498E-9E99-1904D2D5FB36}">
      <dgm:prSet/>
      <dgm:spPr/>
      <dgm:t>
        <a:bodyPr/>
        <a:lstStyle/>
        <a:p>
          <a:r>
            <a:rPr lang="en-US"/>
            <a:t>Signs of an addiction:</a:t>
          </a:r>
        </a:p>
      </dgm:t>
    </dgm:pt>
    <dgm:pt modelId="{61098B7B-D8B4-4699-9DA8-478AC8EE170E}" type="parTrans" cxnId="{377DD89F-34A5-4FD7-AA6B-E2A115FD1F30}">
      <dgm:prSet/>
      <dgm:spPr/>
      <dgm:t>
        <a:bodyPr/>
        <a:lstStyle/>
        <a:p>
          <a:endParaRPr lang="en-US"/>
        </a:p>
      </dgm:t>
    </dgm:pt>
    <dgm:pt modelId="{BA971BAE-BBD2-4542-9245-25DB9D300083}" type="sibTrans" cxnId="{377DD89F-34A5-4FD7-AA6B-E2A115FD1F30}">
      <dgm:prSet/>
      <dgm:spPr/>
      <dgm:t>
        <a:bodyPr/>
        <a:lstStyle/>
        <a:p>
          <a:endParaRPr lang="en-US"/>
        </a:p>
      </dgm:t>
    </dgm:pt>
    <dgm:pt modelId="{E44C040E-8337-4EE9-89FF-F29FCF86644B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</a:rPr>
            <a:t>Intense cravings for the substance</a:t>
          </a:r>
        </a:p>
      </dgm:t>
    </dgm:pt>
    <dgm:pt modelId="{CB8CC3FE-7853-4569-9EDA-1DCF8EDD07D6}" type="parTrans" cxnId="{11EC8A54-FF64-476D-9F4B-4D1518D90A82}">
      <dgm:prSet/>
      <dgm:spPr/>
      <dgm:t>
        <a:bodyPr/>
        <a:lstStyle/>
        <a:p>
          <a:endParaRPr lang="en-US"/>
        </a:p>
      </dgm:t>
    </dgm:pt>
    <dgm:pt modelId="{A70CC497-4921-4A8C-913D-49E9B5420023}" type="sibTrans" cxnId="{11EC8A54-FF64-476D-9F4B-4D1518D90A82}">
      <dgm:prSet/>
      <dgm:spPr/>
      <dgm:t>
        <a:bodyPr/>
        <a:lstStyle/>
        <a:p>
          <a:endParaRPr lang="en-US"/>
        </a:p>
      </dgm:t>
    </dgm:pt>
    <dgm:pt modelId="{4E3DE7A6-38A7-4786-9968-3AFBC0235CC2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</a:rPr>
            <a:t>Decrease in social interaction</a:t>
          </a:r>
        </a:p>
      </dgm:t>
    </dgm:pt>
    <dgm:pt modelId="{BBEB8286-1368-4429-855E-CD2DE939B191}" type="parTrans" cxnId="{2A75B8D0-F673-4DBB-966B-B362FB1A20F1}">
      <dgm:prSet/>
      <dgm:spPr/>
      <dgm:t>
        <a:bodyPr/>
        <a:lstStyle/>
        <a:p>
          <a:endParaRPr lang="en-US"/>
        </a:p>
      </dgm:t>
    </dgm:pt>
    <dgm:pt modelId="{B4D6345E-26AC-4C86-A4D6-C4715EDA8D28}" type="sibTrans" cxnId="{2A75B8D0-F673-4DBB-966B-B362FB1A20F1}">
      <dgm:prSet/>
      <dgm:spPr/>
      <dgm:t>
        <a:bodyPr/>
        <a:lstStyle/>
        <a:p>
          <a:endParaRPr lang="en-US"/>
        </a:p>
      </dgm:t>
    </dgm:pt>
    <dgm:pt modelId="{727DDB24-C7A5-4288-B99A-F7947417A4A1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</a:rPr>
            <a:t>Pushing off responsibilities (work)</a:t>
          </a:r>
        </a:p>
      </dgm:t>
    </dgm:pt>
    <dgm:pt modelId="{591C9A88-51AD-4C04-B7A3-CD34BE183A0A}" type="parTrans" cxnId="{7A28E03B-0923-4DCB-A29C-1A47B8F281AA}">
      <dgm:prSet/>
      <dgm:spPr/>
      <dgm:t>
        <a:bodyPr/>
        <a:lstStyle/>
        <a:p>
          <a:endParaRPr lang="en-US"/>
        </a:p>
      </dgm:t>
    </dgm:pt>
    <dgm:pt modelId="{DCA27FFC-2828-4809-9334-11C5BF938638}" type="sibTrans" cxnId="{7A28E03B-0923-4DCB-A29C-1A47B8F281AA}">
      <dgm:prSet/>
      <dgm:spPr/>
      <dgm:t>
        <a:bodyPr/>
        <a:lstStyle/>
        <a:p>
          <a:endParaRPr lang="en-US"/>
        </a:p>
      </dgm:t>
    </dgm:pt>
    <dgm:pt modelId="{67175FD7-46F7-4475-8847-E7F2FA74F91D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</a:rPr>
            <a:t>Mood swings</a:t>
          </a:r>
        </a:p>
      </dgm:t>
    </dgm:pt>
    <dgm:pt modelId="{72437355-12E7-4D97-863C-DC123302C4A8}" type="parTrans" cxnId="{C1EDAF88-1B34-48B4-938D-FA33B492C56B}">
      <dgm:prSet/>
      <dgm:spPr/>
      <dgm:t>
        <a:bodyPr/>
        <a:lstStyle/>
        <a:p>
          <a:endParaRPr lang="en-US"/>
        </a:p>
      </dgm:t>
    </dgm:pt>
    <dgm:pt modelId="{210E7C29-0CBE-4043-B996-18AC012DA0EE}" type="sibTrans" cxnId="{C1EDAF88-1B34-48B4-938D-FA33B492C56B}">
      <dgm:prSet/>
      <dgm:spPr/>
      <dgm:t>
        <a:bodyPr/>
        <a:lstStyle/>
        <a:p>
          <a:endParaRPr lang="en-US"/>
        </a:p>
      </dgm:t>
    </dgm:pt>
    <dgm:pt modelId="{51D374C1-46FB-473A-86ED-538C6C6CB4D4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</a:rPr>
            <a:t>Needle marks (if injecting the drug)</a:t>
          </a:r>
        </a:p>
      </dgm:t>
    </dgm:pt>
    <dgm:pt modelId="{166248C5-5668-4DDC-8D49-7F621CF7B667}" type="parTrans" cxnId="{686C4CD6-4EA5-43F7-B8AC-1C8C754747A4}">
      <dgm:prSet/>
      <dgm:spPr/>
      <dgm:t>
        <a:bodyPr/>
        <a:lstStyle/>
        <a:p>
          <a:endParaRPr lang="en-US"/>
        </a:p>
      </dgm:t>
    </dgm:pt>
    <dgm:pt modelId="{279DC32F-F6FE-496A-821E-B3FDCAD6179D}" type="sibTrans" cxnId="{686C4CD6-4EA5-43F7-B8AC-1C8C754747A4}">
      <dgm:prSet/>
      <dgm:spPr/>
      <dgm:t>
        <a:bodyPr/>
        <a:lstStyle/>
        <a:p>
          <a:endParaRPr lang="en-US"/>
        </a:p>
      </dgm:t>
    </dgm:pt>
    <dgm:pt modelId="{FD562BDE-FFF0-4EB2-9C75-189A88E05EFC}" type="pres">
      <dgm:prSet presAssocID="{F2970A9F-452B-4917-AC07-0983A2FC8E2F}" presName="linear" presStyleCnt="0">
        <dgm:presLayoutVars>
          <dgm:animLvl val="lvl"/>
          <dgm:resizeHandles val="exact"/>
        </dgm:presLayoutVars>
      </dgm:prSet>
      <dgm:spPr/>
    </dgm:pt>
    <dgm:pt modelId="{59FA25C4-B250-410D-8979-2CA8D8D7886D}" type="pres">
      <dgm:prSet presAssocID="{69D629E3-C150-40F0-9CD9-62F3D05A81A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98C4D7C-9601-4EF3-AA5F-3B71B9DF73A9}" type="pres">
      <dgm:prSet presAssocID="{E66CAE45-684D-4116-AC24-7C95AF3701CE}" presName="spacer" presStyleCnt="0"/>
      <dgm:spPr/>
    </dgm:pt>
    <dgm:pt modelId="{69D4923B-5504-4A01-BF69-FCBAEDD0731D}" type="pres">
      <dgm:prSet presAssocID="{4266728A-CDAC-498E-9E99-1904D2D5FB3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6839CF3-DF97-40B0-B962-23F554D1FCA9}" type="pres">
      <dgm:prSet presAssocID="{4266728A-CDAC-498E-9E99-1904D2D5FB3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0AB7634-0F1C-4D86-BDAF-628BEC69B11D}" type="presOf" srcId="{727DDB24-C7A5-4288-B99A-F7947417A4A1}" destId="{B6839CF3-DF97-40B0-B962-23F554D1FCA9}" srcOrd="0" destOrd="2" presId="urn:microsoft.com/office/officeart/2005/8/layout/vList2"/>
    <dgm:cxn modelId="{E164C139-A388-4591-8010-DC35BFA11417}" type="presOf" srcId="{F2970A9F-452B-4917-AC07-0983A2FC8E2F}" destId="{FD562BDE-FFF0-4EB2-9C75-189A88E05EFC}" srcOrd="0" destOrd="0" presId="urn:microsoft.com/office/officeart/2005/8/layout/vList2"/>
    <dgm:cxn modelId="{7A28E03B-0923-4DCB-A29C-1A47B8F281AA}" srcId="{4266728A-CDAC-498E-9E99-1904D2D5FB36}" destId="{727DDB24-C7A5-4288-B99A-F7947417A4A1}" srcOrd="2" destOrd="0" parTransId="{591C9A88-51AD-4C04-B7A3-CD34BE183A0A}" sibTransId="{DCA27FFC-2828-4809-9334-11C5BF938638}"/>
    <dgm:cxn modelId="{97B27647-FEF5-4162-BD60-96BA19205BB0}" type="presOf" srcId="{E44C040E-8337-4EE9-89FF-F29FCF86644B}" destId="{B6839CF3-DF97-40B0-B962-23F554D1FCA9}" srcOrd="0" destOrd="0" presId="urn:microsoft.com/office/officeart/2005/8/layout/vList2"/>
    <dgm:cxn modelId="{D092A949-02ED-48AB-BF76-A453135AB993}" type="presOf" srcId="{4266728A-CDAC-498E-9E99-1904D2D5FB36}" destId="{69D4923B-5504-4A01-BF69-FCBAEDD0731D}" srcOrd="0" destOrd="0" presId="urn:microsoft.com/office/officeart/2005/8/layout/vList2"/>
    <dgm:cxn modelId="{E6E18A6E-2BB2-46AF-9936-7D6D0A4697C3}" type="presOf" srcId="{69D629E3-C150-40F0-9CD9-62F3D05A81A0}" destId="{59FA25C4-B250-410D-8979-2CA8D8D7886D}" srcOrd="0" destOrd="0" presId="urn:microsoft.com/office/officeart/2005/8/layout/vList2"/>
    <dgm:cxn modelId="{11EC8A54-FF64-476D-9F4B-4D1518D90A82}" srcId="{4266728A-CDAC-498E-9E99-1904D2D5FB36}" destId="{E44C040E-8337-4EE9-89FF-F29FCF86644B}" srcOrd="0" destOrd="0" parTransId="{CB8CC3FE-7853-4569-9EDA-1DCF8EDD07D6}" sibTransId="{A70CC497-4921-4A8C-913D-49E9B5420023}"/>
    <dgm:cxn modelId="{6F7A437A-A9CD-4039-8BA9-B1346CBCC40B}" type="presOf" srcId="{51D374C1-46FB-473A-86ED-538C6C6CB4D4}" destId="{B6839CF3-DF97-40B0-B962-23F554D1FCA9}" srcOrd="0" destOrd="4" presId="urn:microsoft.com/office/officeart/2005/8/layout/vList2"/>
    <dgm:cxn modelId="{C1EDAF88-1B34-48B4-938D-FA33B492C56B}" srcId="{4266728A-CDAC-498E-9E99-1904D2D5FB36}" destId="{67175FD7-46F7-4475-8847-E7F2FA74F91D}" srcOrd="3" destOrd="0" parTransId="{72437355-12E7-4D97-863C-DC123302C4A8}" sibTransId="{210E7C29-0CBE-4043-B996-18AC012DA0EE}"/>
    <dgm:cxn modelId="{BDEDC29D-AC67-470D-B948-7744F4B4016F}" type="presOf" srcId="{4E3DE7A6-38A7-4786-9968-3AFBC0235CC2}" destId="{B6839CF3-DF97-40B0-B962-23F554D1FCA9}" srcOrd="0" destOrd="1" presId="urn:microsoft.com/office/officeart/2005/8/layout/vList2"/>
    <dgm:cxn modelId="{377DD89F-34A5-4FD7-AA6B-E2A115FD1F30}" srcId="{F2970A9F-452B-4917-AC07-0983A2FC8E2F}" destId="{4266728A-CDAC-498E-9E99-1904D2D5FB36}" srcOrd="1" destOrd="0" parTransId="{61098B7B-D8B4-4699-9DA8-478AC8EE170E}" sibTransId="{BA971BAE-BBD2-4542-9245-25DB9D300083}"/>
    <dgm:cxn modelId="{9A7771AA-5106-44E3-8DDB-0C1A9EC98A88}" type="presOf" srcId="{67175FD7-46F7-4475-8847-E7F2FA74F91D}" destId="{B6839CF3-DF97-40B0-B962-23F554D1FCA9}" srcOrd="0" destOrd="3" presId="urn:microsoft.com/office/officeart/2005/8/layout/vList2"/>
    <dgm:cxn modelId="{2A75B8D0-F673-4DBB-966B-B362FB1A20F1}" srcId="{4266728A-CDAC-498E-9E99-1904D2D5FB36}" destId="{4E3DE7A6-38A7-4786-9968-3AFBC0235CC2}" srcOrd="1" destOrd="0" parTransId="{BBEB8286-1368-4429-855E-CD2DE939B191}" sibTransId="{B4D6345E-26AC-4C86-A4D6-C4715EDA8D28}"/>
    <dgm:cxn modelId="{686C4CD6-4EA5-43F7-B8AC-1C8C754747A4}" srcId="{4266728A-CDAC-498E-9E99-1904D2D5FB36}" destId="{51D374C1-46FB-473A-86ED-538C6C6CB4D4}" srcOrd="4" destOrd="0" parTransId="{166248C5-5668-4DDC-8D49-7F621CF7B667}" sibTransId="{279DC32F-F6FE-496A-821E-B3FDCAD6179D}"/>
    <dgm:cxn modelId="{046225DF-EFB4-454A-B077-41C6D9992F2F}" srcId="{F2970A9F-452B-4917-AC07-0983A2FC8E2F}" destId="{69D629E3-C150-40F0-9CD9-62F3D05A81A0}" srcOrd="0" destOrd="0" parTransId="{4FE5815D-75CC-4888-9801-2932BB517AB5}" sibTransId="{E66CAE45-684D-4116-AC24-7C95AF3701CE}"/>
    <dgm:cxn modelId="{0844E9B6-45B0-461E-ABC7-9DBD1B1EE77C}" type="presParOf" srcId="{FD562BDE-FFF0-4EB2-9C75-189A88E05EFC}" destId="{59FA25C4-B250-410D-8979-2CA8D8D7886D}" srcOrd="0" destOrd="0" presId="urn:microsoft.com/office/officeart/2005/8/layout/vList2"/>
    <dgm:cxn modelId="{82929F47-01D1-4FCB-B3D7-7AC4E992A316}" type="presParOf" srcId="{FD562BDE-FFF0-4EB2-9C75-189A88E05EFC}" destId="{C98C4D7C-9601-4EF3-AA5F-3B71B9DF73A9}" srcOrd="1" destOrd="0" presId="urn:microsoft.com/office/officeart/2005/8/layout/vList2"/>
    <dgm:cxn modelId="{595D37D5-43EF-4A3E-A7A8-1D220713CD3C}" type="presParOf" srcId="{FD562BDE-FFF0-4EB2-9C75-189A88E05EFC}" destId="{69D4923B-5504-4A01-BF69-FCBAEDD0731D}" srcOrd="2" destOrd="0" presId="urn:microsoft.com/office/officeart/2005/8/layout/vList2"/>
    <dgm:cxn modelId="{F2F7D461-C684-49DF-90CF-F7309B917F3D}" type="presParOf" srcId="{FD562BDE-FFF0-4EB2-9C75-189A88E05EFC}" destId="{B6839CF3-DF97-40B0-B962-23F554D1FCA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8D1378-2E97-462A-BF11-12C1412776F1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A964E8-02DA-4AE1-8CC2-D2252857962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Impacts the functioning of the brain!</a:t>
          </a:r>
        </a:p>
      </dgm:t>
    </dgm:pt>
    <dgm:pt modelId="{CD0DBD3B-C850-4DE6-9C4B-A7D87E7C8077}" type="parTrans" cxnId="{37385B47-48D8-45F8-A74A-FFF7077895C2}">
      <dgm:prSet/>
      <dgm:spPr/>
      <dgm:t>
        <a:bodyPr/>
        <a:lstStyle/>
        <a:p>
          <a:endParaRPr lang="en-US"/>
        </a:p>
      </dgm:t>
    </dgm:pt>
    <dgm:pt modelId="{1BA8B362-F373-49EB-9B3A-602626415792}" type="sibTrans" cxnId="{37385B47-48D8-45F8-A74A-FFF7077895C2}">
      <dgm:prSet/>
      <dgm:spPr/>
      <dgm:t>
        <a:bodyPr/>
        <a:lstStyle/>
        <a:p>
          <a:endParaRPr lang="en-US"/>
        </a:p>
      </dgm:t>
    </dgm:pt>
    <dgm:pt modelId="{9F585172-8A95-41B6-AA4D-2DB06E13E2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5"/>
              </a:solidFill>
            </a:rPr>
            <a:t>Changes the way the brain feels and perceives pleasure</a:t>
          </a:r>
        </a:p>
      </dgm:t>
    </dgm:pt>
    <dgm:pt modelId="{9AEE7071-AFFD-436D-A0CA-94F34FFBC4C7}" type="parTrans" cxnId="{83126971-DF17-44A2-8022-A815B3002E63}">
      <dgm:prSet/>
      <dgm:spPr/>
      <dgm:t>
        <a:bodyPr/>
        <a:lstStyle/>
        <a:p>
          <a:endParaRPr lang="en-US"/>
        </a:p>
      </dgm:t>
    </dgm:pt>
    <dgm:pt modelId="{C071FF56-A8AB-4D8A-8095-39359B0AD73A}" type="sibTrans" cxnId="{83126971-DF17-44A2-8022-A815B3002E63}">
      <dgm:prSet/>
      <dgm:spPr/>
      <dgm:t>
        <a:bodyPr/>
        <a:lstStyle/>
        <a:p>
          <a:endParaRPr lang="en-US"/>
        </a:p>
      </dgm:t>
    </dgm:pt>
    <dgm:pt modelId="{22D58BD6-D260-47BA-B019-C01DCE8F84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5"/>
              </a:solidFill>
            </a:rPr>
            <a:t>Impairs the functioning of neurotransmitters – used to communicate messages between brain and body</a:t>
          </a:r>
        </a:p>
      </dgm:t>
    </dgm:pt>
    <dgm:pt modelId="{0017205F-30F0-437E-8FCF-213F96325C8A}" type="parTrans" cxnId="{95CA23E6-F2E7-41C6-BBC8-365D1A96CB61}">
      <dgm:prSet/>
      <dgm:spPr/>
      <dgm:t>
        <a:bodyPr/>
        <a:lstStyle/>
        <a:p>
          <a:endParaRPr lang="en-US"/>
        </a:p>
      </dgm:t>
    </dgm:pt>
    <dgm:pt modelId="{BCF2ECBD-DC47-41DD-9E35-46537EE4D301}" type="sibTrans" cxnId="{95CA23E6-F2E7-41C6-BBC8-365D1A96CB61}">
      <dgm:prSet/>
      <dgm:spPr/>
      <dgm:t>
        <a:bodyPr/>
        <a:lstStyle/>
        <a:p>
          <a:endParaRPr lang="en-US"/>
        </a:p>
      </dgm:t>
    </dgm:pt>
    <dgm:pt modelId="{F808F66A-467E-46EF-917A-DFCB2BAE14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5"/>
              </a:solidFill>
            </a:rPr>
            <a:t>Can change the shape/physical structure of neurons in the brain</a:t>
          </a:r>
        </a:p>
      </dgm:t>
    </dgm:pt>
    <dgm:pt modelId="{4B1FEAF5-1DFF-43C7-ACC2-F772795CC707}" type="parTrans" cxnId="{42E7345B-F909-4764-9ED3-BAB23E67A6D5}">
      <dgm:prSet/>
      <dgm:spPr/>
      <dgm:t>
        <a:bodyPr/>
        <a:lstStyle/>
        <a:p>
          <a:endParaRPr lang="en-US"/>
        </a:p>
      </dgm:t>
    </dgm:pt>
    <dgm:pt modelId="{7DCDD58F-25C3-458F-8A95-2BCE56A18DF2}" type="sibTrans" cxnId="{42E7345B-F909-4764-9ED3-BAB23E67A6D5}">
      <dgm:prSet/>
      <dgm:spPr/>
      <dgm:t>
        <a:bodyPr/>
        <a:lstStyle/>
        <a:p>
          <a:endParaRPr lang="en-US"/>
        </a:p>
      </dgm:t>
    </dgm:pt>
    <dgm:pt modelId="{ADC14F55-7FEE-4CA0-985C-DD0483FD649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Real danger is how quickly one becomes addicted</a:t>
          </a:r>
        </a:p>
      </dgm:t>
    </dgm:pt>
    <dgm:pt modelId="{BCBF926D-7A2C-4CDA-8F79-7F3DD5979A43}" type="parTrans" cxnId="{DF0E4E5A-919F-420C-B661-D2346192117B}">
      <dgm:prSet/>
      <dgm:spPr/>
      <dgm:t>
        <a:bodyPr/>
        <a:lstStyle/>
        <a:p>
          <a:endParaRPr lang="en-US"/>
        </a:p>
      </dgm:t>
    </dgm:pt>
    <dgm:pt modelId="{83276C3C-0B62-4AA4-9C83-5D7D1B320A3B}" type="sibTrans" cxnId="{DF0E4E5A-919F-420C-B661-D2346192117B}">
      <dgm:prSet/>
      <dgm:spPr/>
      <dgm:t>
        <a:bodyPr/>
        <a:lstStyle/>
        <a:p>
          <a:endParaRPr lang="en-US"/>
        </a:p>
      </dgm:t>
    </dgm:pt>
    <dgm:pt modelId="{EB45FC36-EC7B-4808-A504-10CEFEB74F1C}" type="pres">
      <dgm:prSet presAssocID="{088D1378-2E97-462A-BF11-12C1412776F1}" presName="root" presStyleCnt="0">
        <dgm:presLayoutVars>
          <dgm:dir/>
          <dgm:resizeHandles val="exact"/>
        </dgm:presLayoutVars>
      </dgm:prSet>
      <dgm:spPr/>
    </dgm:pt>
    <dgm:pt modelId="{8CA9506E-AF8F-438E-BFCB-1BC16E4A04C9}" type="pres">
      <dgm:prSet presAssocID="{68A964E8-02DA-4AE1-8CC2-D2252857962E}" presName="compNode" presStyleCnt="0"/>
      <dgm:spPr/>
    </dgm:pt>
    <dgm:pt modelId="{3762C5EB-4A64-473C-873F-FA1D95A413B8}" type="pres">
      <dgm:prSet presAssocID="{68A964E8-02DA-4AE1-8CC2-D2252857962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704E5991-4BBC-486C-A299-4F2EF2734C25}" type="pres">
      <dgm:prSet presAssocID="{68A964E8-02DA-4AE1-8CC2-D2252857962E}" presName="iconSpace" presStyleCnt="0"/>
      <dgm:spPr/>
    </dgm:pt>
    <dgm:pt modelId="{90853A35-ABF8-4FEB-A9CB-EA9F2C16A881}" type="pres">
      <dgm:prSet presAssocID="{68A964E8-02DA-4AE1-8CC2-D2252857962E}" presName="parTx" presStyleLbl="revTx" presStyleIdx="0" presStyleCnt="4">
        <dgm:presLayoutVars>
          <dgm:chMax val="0"/>
          <dgm:chPref val="0"/>
        </dgm:presLayoutVars>
      </dgm:prSet>
      <dgm:spPr/>
    </dgm:pt>
    <dgm:pt modelId="{5F97BA72-A8F0-4731-9414-27F25138F830}" type="pres">
      <dgm:prSet presAssocID="{68A964E8-02DA-4AE1-8CC2-D2252857962E}" presName="txSpace" presStyleCnt="0"/>
      <dgm:spPr/>
    </dgm:pt>
    <dgm:pt modelId="{A7CD553C-6B6D-431E-A132-1444E02C43EA}" type="pres">
      <dgm:prSet presAssocID="{68A964E8-02DA-4AE1-8CC2-D2252857962E}" presName="desTx" presStyleLbl="revTx" presStyleIdx="1" presStyleCnt="4">
        <dgm:presLayoutVars/>
      </dgm:prSet>
      <dgm:spPr/>
    </dgm:pt>
    <dgm:pt modelId="{B8CEC1EE-21DE-4297-9C5A-E596C5E28413}" type="pres">
      <dgm:prSet presAssocID="{1BA8B362-F373-49EB-9B3A-602626415792}" presName="sibTrans" presStyleCnt="0"/>
      <dgm:spPr/>
    </dgm:pt>
    <dgm:pt modelId="{1BC485AB-71F3-4E21-95C9-E6784039C6B4}" type="pres">
      <dgm:prSet presAssocID="{ADC14F55-7FEE-4CA0-985C-DD0483FD649E}" presName="compNode" presStyleCnt="0"/>
      <dgm:spPr/>
    </dgm:pt>
    <dgm:pt modelId="{15215FAC-4FA5-4FDF-8AF3-F4258A7BF2AD}" type="pres">
      <dgm:prSet presAssocID="{ADC14F55-7FEE-4CA0-985C-DD0483FD649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1B83DF6B-2843-470B-A61B-9784BD121F24}" type="pres">
      <dgm:prSet presAssocID="{ADC14F55-7FEE-4CA0-985C-DD0483FD649E}" presName="iconSpace" presStyleCnt="0"/>
      <dgm:spPr/>
    </dgm:pt>
    <dgm:pt modelId="{FF3F9405-B9B9-47A5-86D1-99D7152FF818}" type="pres">
      <dgm:prSet presAssocID="{ADC14F55-7FEE-4CA0-985C-DD0483FD649E}" presName="parTx" presStyleLbl="revTx" presStyleIdx="2" presStyleCnt="4">
        <dgm:presLayoutVars>
          <dgm:chMax val="0"/>
          <dgm:chPref val="0"/>
        </dgm:presLayoutVars>
      </dgm:prSet>
      <dgm:spPr/>
    </dgm:pt>
    <dgm:pt modelId="{B77093C0-AFFB-497B-89E3-EDBD0C7501DD}" type="pres">
      <dgm:prSet presAssocID="{ADC14F55-7FEE-4CA0-985C-DD0483FD649E}" presName="txSpace" presStyleCnt="0"/>
      <dgm:spPr/>
    </dgm:pt>
    <dgm:pt modelId="{1B4E5D31-798C-4B5A-B4DA-C7E24F98FB89}" type="pres">
      <dgm:prSet presAssocID="{ADC14F55-7FEE-4CA0-985C-DD0483FD649E}" presName="desTx" presStyleLbl="revTx" presStyleIdx="3" presStyleCnt="4">
        <dgm:presLayoutVars/>
      </dgm:prSet>
      <dgm:spPr/>
    </dgm:pt>
  </dgm:ptLst>
  <dgm:cxnLst>
    <dgm:cxn modelId="{5EEF5922-C57E-4C72-B729-5925343D7405}" type="presOf" srcId="{9F585172-8A95-41B6-AA4D-2DB06E13E206}" destId="{A7CD553C-6B6D-431E-A132-1444E02C43EA}" srcOrd="0" destOrd="0" presId="urn:microsoft.com/office/officeart/2018/2/layout/IconLabelDescriptionList"/>
    <dgm:cxn modelId="{A32D2426-8492-4A03-BF4E-EE3102100B4B}" type="presOf" srcId="{088D1378-2E97-462A-BF11-12C1412776F1}" destId="{EB45FC36-EC7B-4808-A504-10CEFEB74F1C}" srcOrd="0" destOrd="0" presId="urn:microsoft.com/office/officeart/2018/2/layout/IconLabelDescriptionList"/>
    <dgm:cxn modelId="{A084B934-050E-47BA-AF28-95A37C800C60}" type="presOf" srcId="{68A964E8-02DA-4AE1-8CC2-D2252857962E}" destId="{90853A35-ABF8-4FEB-A9CB-EA9F2C16A881}" srcOrd="0" destOrd="0" presId="urn:microsoft.com/office/officeart/2018/2/layout/IconLabelDescriptionList"/>
    <dgm:cxn modelId="{42E7345B-F909-4764-9ED3-BAB23E67A6D5}" srcId="{68A964E8-02DA-4AE1-8CC2-D2252857962E}" destId="{F808F66A-467E-46EF-917A-DFCB2BAE14A8}" srcOrd="2" destOrd="0" parTransId="{4B1FEAF5-1DFF-43C7-ACC2-F772795CC707}" sibTransId="{7DCDD58F-25C3-458F-8A95-2BCE56A18DF2}"/>
    <dgm:cxn modelId="{84D6E745-0694-4CCF-AA8E-61180B01EC0B}" type="presOf" srcId="{F808F66A-467E-46EF-917A-DFCB2BAE14A8}" destId="{A7CD553C-6B6D-431E-A132-1444E02C43EA}" srcOrd="0" destOrd="2" presId="urn:microsoft.com/office/officeart/2018/2/layout/IconLabelDescriptionList"/>
    <dgm:cxn modelId="{37385B47-48D8-45F8-A74A-FFF7077895C2}" srcId="{088D1378-2E97-462A-BF11-12C1412776F1}" destId="{68A964E8-02DA-4AE1-8CC2-D2252857962E}" srcOrd="0" destOrd="0" parTransId="{CD0DBD3B-C850-4DE6-9C4B-A7D87E7C8077}" sibTransId="{1BA8B362-F373-49EB-9B3A-602626415792}"/>
    <dgm:cxn modelId="{83126971-DF17-44A2-8022-A815B3002E63}" srcId="{68A964E8-02DA-4AE1-8CC2-D2252857962E}" destId="{9F585172-8A95-41B6-AA4D-2DB06E13E206}" srcOrd="0" destOrd="0" parTransId="{9AEE7071-AFFD-436D-A0CA-94F34FFBC4C7}" sibTransId="{C071FF56-A8AB-4D8A-8095-39359B0AD73A}"/>
    <dgm:cxn modelId="{DF0E4E5A-919F-420C-B661-D2346192117B}" srcId="{088D1378-2E97-462A-BF11-12C1412776F1}" destId="{ADC14F55-7FEE-4CA0-985C-DD0483FD649E}" srcOrd="1" destOrd="0" parTransId="{BCBF926D-7A2C-4CDA-8F79-7F3DD5979A43}" sibTransId="{83276C3C-0B62-4AA4-9C83-5D7D1B320A3B}"/>
    <dgm:cxn modelId="{CB4559A2-6D9D-47EB-B891-CB12AFEB7303}" type="presOf" srcId="{ADC14F55-7FEE-4CA0-985C-DD0483FD649E}" destId="{FF3F9405-B9B9-47A5-86D1-99D7152FF818}" srcOrd="0" destOrd="0" presId="urn:microsoft.com/office/officeart/2018/2/layout/IconLabelDescriptionList"/>
    <dgm:cxn modelId="{9F26F7D5-DA05-4D37-8F17-BA3D3BC279A1}" type="presOf" srcId="{22D58BD6-D260-47BA-B019-C01DCE8F8458}" destId="{A7CD553C-6B6D-431E-A132-1444E02C43EA}" srcOrd="0" destOrd="1" presId="urn:microsoft.com/office/officeart/2018/2/layout/IconLabelDescriptionList"/>
    <dgm:cxn modelId="{95CA23E6-F2E7-41C6-BBC8-365D1A96CB61}" srcId="{68A964E8-02DA-4AE1-8CC2-D2252857962E}" destId="{22D58BD6-D260-47BA-B019-C01DCE8F8458}" srcOrd="1" destOrd="0" parTransId="{0017205F-30F0-437E-8FCF-213F96325C8A}" sibTransId="{BCF2ECBD-DC47-41DD-9E35-46537EE4D301}"/>
    <dgm:cxn modelId="{4305B6C9-A9CD-4B26-A1B7-EFF361136EB3}" type="presParOf" srcId="{EB45FC36-EC7B-4808-A504-10CEFEB74F1C}" destId="{8CA9506E-AF8F-438E-BFCB-1BC16E4A04C9}" srcOrd="0" destOrd="0" presId="urn:microsoft.com/office/officeart/2018/2/layout/IconLabelDescriptionList"/>
    <dgm:cxn modelId="{8AA56C07-10C3-44C4-955D-9A512397895B}" type="presParOf" srcId="{8CA9506E-AF8F-438E-BFCB-1BC16E4A04C9}" destId="{3762C5EB-4A64-473C-873F-FA1D95A413B8}" srcOrd="0" destOrd="0" presId="urn:microsoft.com/office/officeart/2018/2/layout/IconLabelDescriptionList"/>
    <dgm:cxn modelId="{9DD1B744-D22B-4424-91A1-8E7D14BD0997}" type="presParOf" srcId="{8CA9506E-AF8F-438E-BFCB-1BC16E4A04C9}" destId="{704E5991-4BBC-486C-A299-4F2EF2734C25}" srcOrd="1" destOrd="0" presId="urn:microsoft.com/office/officeart/2018/2/layout/IconLabelDescriptionList"/>
    <dgm:cxn modelId="{BF42143D-5F0B-4149-B37C-37EA414C2CA2}" type="presParOf" srcId="{8CA9506E-AF8F-438E-BFCB-1BC16E4A04C9}" destId="{90853A35-ABF8-4FEB-A9CB-EA9F2C16A881}" srcOrd="2" destOrd="0" presId="urn:microsoft.com/office/officeart/2018/2/layout/IconLabelDescriptionList"/>
    <dgm:cxn modelId="{5F0FA27A-9DD4-4240-B120-F7E8B037290E}" type="presParOf" srcId="{8CA9506E-AF8F-438E-BFCB-1BC16E4A04C9}" destId="{5F97BA72-A8F0-4731-9414-27F25138F830}" srcOrd="3" destOrd="0" presId="urn:microsoft.com/office/officeart/2018/2/layout/IconLabelDescriptionList"/>
    <dgm:cxn modelId="{4FE6D6F0-52CD-4A8E-BAF6-BB2B86AE19E9}" type="presParOf" srcId="{8CA9506E-AF8F-438E-BFCB-1BC16E4A04C9}" destId="{A7CD553C-6B6D-431E-A132-1444E02C43EA}" srcOrd="4" destOrd="0" presId="urn:microsoft.com/office/officeart/2018/2/layout/IconLabelDescriptionList"/>
    <dgm:cxn modelId="{A2851D5C-F77D-4819-B662-3A18C361C2F5}" type="presParOf" srcId="{EB45FC36-EC7B-4808-A504-10CEFEB74F1C}" destId="{B8CEC1EE-21DE-4297-9C5A-E596C5E28413}" srcOrd="1" destOrd="0" presId="urn:microsoft.com/office/officeart/2018/2/layout/IconLabelDescriptionList"/>
    <dgm:cxn modelId="{32EA9556-1BFC-4674-8CF7-8590315BC69D}" type="presParOf" srcId="{EB45FC36-EC7B-4808-A504-10CEFEB74F1C}" destId="{1BC485AB-71F3-4E21-95C9-E6784039C6B4}" srcOrd="2" destOrd="0" presId="urn:microsoft.com/office/officeart/2018/2/layout/IconLabelDescriptionList"/>
    <dgm:cxn modelId="{B9255AE9-2122-4824-A473-ED476EE58D27}" type="presParOf" srcId="{1BC485AB-71F3-4E21-95C9-E6784039C6B4}" destId="{15215FAC-4FA5-4FDF-8AF3-F4258A7BF2AD}" srcOrd="0" destOrd="0" presId="urn:microsoft.com/office/officeart/2018/2/layout/IconLabelDescriptionList"/>
    <dgm:cxn modelId="{4AE17B23-8D84-4219-AF49-BC8511535A37}" type="presParOf" srcId="{1BC485AB-71F3-4E21-95C9-E6784039C6B4}" destId="{1B83DF6B-2843-470B-A61B-9784BD121F24}" srcOrd="1" destOrd="0" presId="urn:microsoft.com/office/officeart/2018/2/layout/IconLabelDescriptionList"/>
    <dgm:cxn modelId="{992470A7-1695-4E6A-AD0B-D6B12119BA40}" type="presParOf" srcId="{1BC485AB-71F3-4E21-95C9-E6784039C6B4}" destId="{FF3F9405-B9B9-47A5-86D1-99D7152FF818}" srcOrd="2" destOrd="0" presId="urn:microsoft.com/office/officeart/2018/2/layout/IconLabelDescriptionList"/>
    <dgm:cxn modelId="{4F7251CB-7499-4D76-8732-2AB36291D678}" type="presParOf" srcId="{1BC485AB-71F3-4E21-95C9-E6784039C6B4}" destId="{B77093C0-AFFB-497B-89E3-EDBD0C7501DD}" srcOrd="3" destOrd="0" presId="urn:microsoft.com/office/officeart/2018/2/layout/IconLabelDescriptionList"/>
    <dgm:cxn modelId="{6132C85A-384C-47E0-A844-783210A64EBE}" type="presParOf" srcId="{1BC485AB-71F3-4E21-95C9-E6784039C6B4}" destId="{1B4E5D31-798C-4B5A-B4DA-C7E24F98FB8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7975F9-04C0-49F3-91CE-D1534C86E8D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33DC438-0E59-48DD-95F9-829508F0086E}">
      <dgm:prSet/>
      <dgm:spPr/>
      <dgm:t>
        <a:bodyPr/>
        <a:lstStyle/>
        <a:p>
          <a:r>
            <a:rPr lang="en-US"/>
            <a:t>More effective than other programs like D.A.R.E</a:t>
          </a:r>
        </a:p>
      </dgm:t>
    </dgm:pt>
    <dgm:pt modelId="{2196391C-3F65-4DE7-A4F7-25A836D55A21}" type="parTrans" cxnId="{C5BA8F4C-05FB-4282-A7B7-F9013D0F4956}">
      <dgm:prSet/>
      <dgm:spPr/>
      <dgm:t>
        <a:bodyPr/>
        <a:lstStyle/>
        <a:p>
          <a:endParaRPr lang="en-US"/>
        </a:p>
      </dgm:t>
    </dgm:pt>
    <dgm:pt modelId="{0DAA0C81-E68A-4B4B-BB43-A0C1C3CD84C2}" type="sibTrans" cxnId="{C5BA8F4C-05FB-4282-A7B7-F9013D0F4956}">
      <dgm:prSet/>
      <dgm:spPr/>
      <dgm:t>
        <a:bodyPr/>
        <a:lstStyle/>
        <a:p>
          <a:endParaRPr lang="en-US"/>
        </a:p>
      </dgm:t>
    </dgm:pt>
    <dgm:pt modelId="{8532AA1E-BC0D-4B8F-8C56-0985AE17DF93}">
      <dgm:prSet/>
      <dgm:spPr/>
      <dgm:t>
        <a:bodyPr/>
        <a:lstStyle/>
        <a:p>
          <a:r>
            <a:rPr lang="en-US"/>
            <a:t>Many state that they would prefer hearing from a recovered addict</a:t>
          </a:r>
        </a:p>
      </dgm:t>
    </dgm:pt>
    <dgm:pt modelId="{8D796571-3402-45AD-BC0B-1D19B9801696}" type="parTrans" cxnId="{610DF6B8-2E2B-4085-A3CF-98C358455849}">
      <dgm:prSet/>
      <dgm:spPr/>
      <dgm:t>
        <a:bodyPr/>
        <a:lstStyle/>
        <a:p>
          <a:endParaRPr lang="en-US"/>
        </a:p>
      </dgm:t>
    </dgm:pt>
    <dgm:pt modelId="{1EEFE2A7-3D37-4EE7-8145-124C5686C911}" type="sibTrans" cxnId="{610DF6B8-2E2B-4085-A3CF-98C358455849}">
      <dgm:prSet/>
      <dgm:spPr/>
      <dgm:t>
        <a:bodyPr/>
        <a:lstStyle/>
        <a:p>
          <a:endParaRPr lang="en-US"/>
        </a:p>
      </dgm:t>
    </dgm:pt>
    <dgm:pt modelId="{4FFC6D6D-A15A-44A0-8A03-F982C7C876A0}">
      <dgm:prSet/>
      <dgm:spPr/>
      <dgm:t>
        <a:bodyPr/>
        <a:lstStyle/>
        <a:p>
          <a:r>
            <a:rPr lang="en-US"/>
            <a:t>People want a more in depth and personalized understanding</a:t>
          </a:r>
        </a:p>
      </dgm:t>
    </dgm:pt>
    <dgm:pt modelId="{143C5938-D13A-4C3B-9FBE-53F590C8476A}" type="parTrans" cxnId="{98112F4F-46FC-4AEE-91E6-2C272A605A05}">
      <dgm:prSet/>
      <dgm:spPr/>
      <dgm:t>
        <a:bodyPr/>
        <a:lstStyle/>
        <a:p>
          <a:endParaRPr lang="en-US"/>
        </a:p>
      </dgm:t>
    </dgm:pt>
    <dgm:pt modelId="{D0CC86F4-0C50-4ABF-8F1C-145405B58557}" type="sibTrans" cxnId="{98112F4F-46FC-4AEE-91E6-2C272A605A05}">
      <dgm:prSet/>
      <dgm:spPr/>
      <dgm:t>
        <a:bodyPr/>
        <a:lstStyle/>
        <a:p>
          <a:endParaRPr lang="en-US"/>
        </a:p>
      </dgm:t>
    </dgm:pt>
    <dgm:pt modelId="{28BD2BD3-E1F5-4690-8894-3AC5DF69039E}">
      <dgm:prSet/>
      <dgm:spPr/>
      <dgm:t>
        <a:bodyPr/>
        <a:lstStyle/>
        <a:p>
          <a:r>
            <a:rPr lang="en-US"/>
            <a:t>Choose art!</a:t>
          </a:r>
        </a:p>
      </dgm:t>
    </dgm:pt>
    <dgm:pt modelId="{881979C3-BDD4-4177-AE5B-BF7B52618957}" type="parTrans" cxnId="{BD83A90B-E096-4FF5-B7FA-7504AA12F977}">
      <dgm:prSet/>
      <dgm:spPr/>
      <dgm:t>
        <a:bodyPr/>
        <a:lstStyle/>
        <a:p>
          <a:endParaRPr lang="en-US"/>
        </a:p>
      </dgm:t>
    </dgm:pt>
    <dgm:pt modelId="{3B350664-3607-4710-A9CA-AE48620450E8}" type="sibTrans" cxnId="{BD83A90B-E096-4FF5-B7FA-7504AA12F977}">
      <dgm:prSet/>
      <dgm:spPr/>
      <dgm:t>
        <a:bodyPr/>
        <a:lstStyle/>
        <a:p>
          <a:endParaRPr lang="en-US"/>
        </a:p>
      </dgm:t>
    </dgm:pt>
    <dgm:pt modelId="{3BBE11F5-1B47-445D-82DD-4860390FC106}">
      <dgm:prSet/>
      <dgm:spPr/>
      <dgm:t>
        <a:bodyPr/>
        <a:lstStyle/>
        <a:p>
          <a:r>
            <a:rPr lang="en-US"/>
            <a:t>Combines factual evidence with something visual</a:t>
          </a:r>
        </a:p>
      </dgm:t>
    </dgm:pt>
    <dgm:pt modelId="{B5910EF2-EDD7-45BE-ABC9-AB2619760A11}" type="parTrans" cxnId="{C625D591-DBEA-446E-9715-63409983A31B}">
      <dgm:prSet/>
      <dgm:spPr/>
      <dgm:t>
        <a:bodyPr/>
        <a:lstStyle/>
        <a:p>
          <a:endParaRPr lang="en-US"/>
        </a:p>
      </dgm:t>
    </dgm:pt>
    <dgm:pt modelId="{661336FD-68CF-45D5-80C4-2F670723D6F4}" type="sibTrans" cxnId="{C625D591-DBEA-446E-9715-63409983A31B}">
      <dgm:prSet/>
      <dgm:spPr/>
      <dgm:t>
        <a:bodyPr/>
        <a:lstStyle/>
        <a:p>
          <a:endParaRPr lang="en-US"/>
        </a:p>
      </dgm:t>
    </dgm:pt>
    <dgm:pt modelId="{5436BEC2-F86A-4F71-8B94-627B13787671}">
      <dgm:prSet/>
      <dgm:spPr/>
      <dgm:t>
        <a:bodyPr/>
        <a:lstStyle/>
        <a:p>
          <a:r>
            <a:rPr lang="en-US"/>
            <a:t>Makes it an easier topic to digest</a:t>
          </a:r>
        </a:p>
      </dgm:t>
    </dgm:pt>
    <dgm:pt modelId="{28762A0E-9F73-4CEA-8D43-AA1C7B53A0F5}" type="parTrans" cxnId="{9FC191DD-DC5D-4EF9-9C0F-D63B5B33BEB6}">
      <dgm:prSet/>
      <dgm:spPr/>
      <dgm:t>
        <a:bodyPr/>
        <a:lstStyle/>
        <a:p>
          <a:endParaRPr lang="en-US"/>
        </a:p>
      </dgm:t>
    </dgm:pt>
    <dgm:pt modelId="{7609DCD0-5A5C-4BAD-AB1A-2628CD519E74}" type="sibTrans" cxnId="{9FC191DD-DC5D-4EF9-9C0F-D63B5B33BEB6}">
      <dgm:prSet/>
      <dgm:spPr/>
      <dgm:t>
        <a:bodyPr/>
        <a:lstStyle/>
        <a:p>
          <a:endParaRPr lang="en-US"/>
        </a:p>
      </dgm:t>
    </dgm:pt>
    <dgm:pt modelId="{2302F193-8AD2-4BC0-83BA-44A7FD024991}">
      <dgm:prSet/>
      <dgm:spPr/>
      <dgm:t>
        <a:bodyPr/>
        <a:lstStyle/>
        <a:p>
          <a:r>
            <a:rPr lang="en-US" dirty="0"/>
            <a:t>Better for starting conversations about drug addiction</a:t>
          </a:r>
        </a:p>
      </dgm:t>
    </dgm:pt>
    <dgm:pt modelId="{14799579-6B47-413D-97CD-4AB051089973}" type="parTrans" cxnId="{07BD8072-8AE1-4462-85B2-EE00CE258136}">
      <dgm:prSet/>
      <dgm:spPr/>
      <dgm:t>
        <a:bodyPr/>
        <a:lstStyle/>
        <a:p>
          <a:endParaRPr lang="en-US"/>
        </a:p>
      </dgm:t>
    </dgm:pt>
    <dgm:pt modelId="{4C9682B2-9229-48F4-8F4C-9A575CF2571C}" type="sibTrans" cxnId="{07BD8072-8AE1-4462-85B2-EE00CE258136}">
      <dgm:prSet/>
      <dgm:spPr/>
      <dgm:t>
        <a:bodyPr/>
        <a:lstStyle/>
        <a:p>
          <a:endParaRPr lang="en-US"/>
        </a:p>
      </dgm:t>
    </dgm:pt>
    <dgm:pt modelId="{46D2EBA2-A989-4D76-9AD8-7B1B1D160EFF}">
      <dgm:prSet/>
      <dgm:spPr/>
      <dgm:t>
        <a:bodyPr/>
        <a:lstStyle/>
        <a:p>
          <a:r>
            <a:rPr lang="en-US" dirty="0"/>
            <a:t>Provides a more “complete” view of what addicts experience</a:t>
          </a:r>
        </a:p>
      </dgm:t>
    </dgm:pt>
    <dgm:pt modelId="{441CC085-EA4C-4FE9-9E2E-F60D50B1B753}" type="parTrans" cxnId="{15891865-4C19-4E9E-B873-344750D456D5}">
      <dgm:prSet/>
      <dgm:spPr/>
    </dgm:pt>
    <dgm:pt modelId="{4AFC2397-0A57-439F-83BA-B24A2CB90E11}" type="sibTrans" cxnId="{15891865-4C19-4E9E-B873-344750D456D5}">
      <dgm:prSet/>
      <dgm:spPr/>
    </dgm:pt>
    <dgm:pt modelId="{2BA5A6FB-F7F5-478F-B74A-35037C75A57D}">
      <dgm:prSet/>
      <dgm:spPr/>
      <dgm:t>
        <a:bodyPr/>
        <a:lstStyle/>
        <a:p>
          <a:endParaRPr lang="en-US" dirty="0"/>
        </a:p>
      </dgm:t>
    </dgm:pt>
    <dgm:pt modelId="{538934D0-8EB0-486C-9C26-AEDFA0439D5F}" type="parTrans" cxnId="{B7282AC8-B2C8-45FD-B00E-0DEA6515CBA5}">
      <dgm:prSet/>
      <dgm:spPr/>
    </dgm:pt>
    <dgm:pt modelId="{9486F3AE-283F-4872-9E2F-CAC0B33BFE3F}" type="sibTrans" cxnId="{B7282AC8-B2C8-45FD-B00E-0DEA6515CBA5}">
      <dgm:prSet/>
      <dgm:spPr/>
    </dgm:pt>
    <dgm:pt modelId="{11952594-5818-4528-8CC9-7BF9FD7113F2}" type="pres">
      <dgm:prSet presAssocID="{F67975F9-04C0-49F3-91CE-D1534C86E8DB}" presName="linear" presStyleCnt="0">
        <dgm:presLayoutVars>
          <dgm:dir/>
          <dgm:animLvl val="lvl"/>
          <dgm:resizeHandles val="exact"/>
        </dgm:presLayoutVars>
      </dgm:prSet>
      <dgm:spPr/>
    </dgm:pt>
    <dgm:pt modelId="{892BFE7A-309D-49D6-B34C-0BB03BB3EF12}" type="pres">
      <dgm:prSet presAssocID="{933DC438-0E59-48DD-95F9-829508F0086E}" presName="parentLin" presStyleCnt="0"/>
      <dgm:spPr/>
    </dgm:pt>
    <dgm:pt modelId="{5F2E8741-6938-462D-881A-7914AC793CBC}" type="pres">
      <dgm:prSet presAssocID="{933DC438-0E59-48DD-95F9-829508F0086E}" presName="parentLeftMargin" presStyleLbl="node1" presStyleIdx="0" presStyleCnt="2"/>
      <dgm:spPr/>
    </dgm:pt>
    <dgm:pt modelId="{823E0FD0-FCDD-4C50-8531-D62EBAD5EA9E}" type="pres">
      <dgm:prSet presAssocID="{933DC438-0E59-48DD-95F9-829508F0086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EFFCDAB-C264-4962-B3E9-8A71BB2F41D1}" type="pres">
      <dgm:prSet presAssocID="{933DC438-0E59-48DD-95F9-829508F0086E}" presName="negativeSpace" presStyleCnt="0"/>
      <dgm:spPr/>
    </dgm:pt>
    <dgm:pt modelId="{73475DF8-EB47-42DF-B35D-48E019BB7E3B}" type="pres">
      <dgm:prSet presAssocID="{933DC438-0E59-48DD-95F9-829508F0086E}" presName="childText" presStyleLbl="conFgAcc1" presStyleIdx="0" presStyleCnt="2">
        <dgm:presLayoutVars>
          <dgm:bulletEnabled val="1"/>
        </dgm:presLayoutVars>
      </dgm:prSet>
      <dgm:spPr/>
    </dgm:pt>
    <dgm:pt modelId="{840EE05F-2EFD-412D-8C9F-77918002C4E4}" type="pres">
      <dgm:prSet presAssocID="{0DAA0C81-E68A-4B4B-BB43-A0C1C3CD84C2}" presName="spaceBetweenRectangles" presStyleCnt="0"/>
      <dgm:spPr/>
    </dgm:pt>
    <dgm:pt modelId="{6399F0A5-80FF-4917-B1E2-02A120E82222}" type="pres">
      <dgm:prSet presAssocID="{28BD2BD3-E1F5-4690-8894-3AC5DF69039E}" presName="parentLin" presStyleCnt="0"/>
      <dgm:spPr/>
    </dgm:pt>
    <dgm:pt modelId="{D83B214A-F622-40E1-99DA-EDA50F1B2BC5}" type="pres">
      <dgm:prSet presAssocID="{28BD2BD3-E1F5-4690-8894-3AC5DF69039E}" presName="parentLeftMargin" presStyleLbl="node1" presStyleIdx="0" presStyleCnt="2"/>
      <dgm:spPr/>
    </dgm:pt>
    <dgm:pt modelId="{B3F230FE-279C-41CB-A946-FF99AF6B32B2}" type="pres">
      <dgm:prSet presAssocID="{28BD2BD3-E1F5-4690-8894-3AC5DF69039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4C5C54F-8CD8-418F-90D8-31189DEC273D}" type="pres">
      <dgm:prSet presAssocID="{28BD2BD3-E1F5-4690-8894-3AC5DF69039E}" presName="negativeSpace" presStyleCnt="0"/>
      <dgm:spPr/>
    </dgm:pt>
    <dgm:pt modelId="{6C6D779E-9539-4717-A4E8-5CD9A984FCE4}" type="pres">
      <dgm:prSet presAssocID="{28BD2BD3-E1F5-4690-8894-3AC5DF69039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D83A90B-E096-4FF5-B7FA-7504AA12F977}" srcId="{F67975F9-04C0-49F3-91CE-D1534C86E8DB}" destId="{28BD2BD3-E1F5-4690-8894-3AC5DF69039E}" srcOrd="1" destOrd="0" parTransId="{881979C3-BDD4-4177-AE5B-BF7B52618957}" sibTransId="{3B350664-3607-4710-A9CA-AE48620450E8}"/>
    <dgm:cxn modelId="{F2C3110C-5341-4051-870D-585582165405}" type="presOf" srcId="{46D2EBA2-A989-4D76-9AD8-7B1B1D160EFF}" destId="{6C6D779E-9539-4717-A4E8-5CD9A984FCE4}" srcOrd="0" destOrd="3" presId="urn:microsoft.com/office/officeart/2005/8/layout/list1"/>
    <dgm:cxn modelId="{AE2F6D17-B8DA-4EEA-9448-E2E0C50F3FE4}" type="presOf" srcId="{28BD2BD3-E1F5-4690-8894-3AC5DF69039E}" destId="{D83B214A-F622-40E1-99DA-EDA50F1B2BC5}" srcOrd="0" destOrd="0" presId="urn:microsoft.com/office/officeart/2005/8/layout/list1"/>
    <dgm:cxn modelId="{B5AB6727-250A-4CE6-AA54-3073947FB4C3}" type="presOf" srcId="{28BD2BD3-E1F5-4690-8894-3AC5DF69039E}" destId="{B3F230FE-279C-41CB-A946-FF99AF6B32B2}" srcOrd="1" destOrd="0" presId="urn:microsoft.com/office/officeart/2005/8/layout/list1"/>
    <dgm:cxn modelId="{E83F1F3F-E934-4CAE-9F4E-9EBA919C8EB1}" type="presOf" srcId="{3BBE11F5-1B47-445D-82DD-4860390FC106}" destId="{6C6D779E-9539-4717-A4E8-5CD9A984FCE4}" srcOrd="0" destOrd="0" presId="urn:microsoft.com/office/officeart/2005/8/layout/list1"/>
    <dgm:cxn modelId="{AF126143-CC3E-4118-B4B1-6AEB6E62EE56}" type="presOf" srcId="{5436BEC2-F86A-4F71-8B94-627B13787671}" destId="{6C6D779E-9539-4717-A4E8-5CD9A984FCE4}" srcOrd="0" destOrd="1" presId="urn:microsoft.com/office/officeart/2005/8/layout/list1"/>
    <dgm:cxn modelId="{15891865-4C19-4E9E-B873-344750D456D5}" srcId="{3BBE11F5-1B47-445D-82DD-4860390FC106}" destId="{46D2EBA2-A989-4D76-9AD8-7B1B1D160EFF}" srcOrd="2" destOrd="0" parTransId="{441CC085-EA4C-4FE9-9E2E-F60D50B1B753}" sibTransId="{4AFC2397-0A57-439F-83BA-B24A2CB90E11}"/>
    <dgm:cxn modelId="{C8F84665-EC6A-45C4-9709-07E6B30152D1}" type="presOf" srcId="{4FFC6D6D-A15A-44A0-8A03-F982C7C876A0}" destId="{73475DF8-EB47-42DF-B35D-48E019BB7E3B}" srcOrd="0" destOrd="1" presId="urn:microsoft.com/office/officeart/2005/8/layout/list1"/>
    <dgm:cxn modelId="{C5BA8F4C-05FB-4282-A7B7-F9013D0F4956}" srcId="{F67975F9-04C0-49F3-91CE-D1534C86E8DB}" destId="{933DC438-0E59-48DD-95F9-829508F0086E}" srcOrd="0" destOrd="0" parTransId="{2196391C-3F65-4DE7-A4F7-25A836D55A21}" sibTransId="{0DAA0C81-E68A-4B4B-BB43-A0C1C3CD84C2}"/>
    <dgm:cxn modelId="{98112F4F-46FC-4AEE-91E6-2C272A605A05}" srcId="{933DC438-0E59-48DD-95F9-829508F0086E}" destId="{4FFC6D6D-A15A-44A0-8A03-F982C7C876A0}" srcOrd="1" destOrd="0" parTransId="{143C5938-D13A-4C3B-9FBE-53F590C8476A}" sibTransId="{D0CC86F4-0C50-4ABF-8F1C-145405B58557}"/>
    <dgm:cxn modelId="{07BD8072-8AE1-4462-85B2-EE00CE258136}" srcId="{3BBE11F5-1B47-445D-82DD-4860390FC106}" destId="{2302F193-8AD2-4BC0-83BA-44A7FD024991}" srcOrd="1" destOrd="0" parTransId="{14799579-6B47-413D-97CD-4AB051089973}" sibTransId="{4C9682B2-9229-48F4-8F4C-9A575CF2571C}"/>
    <dgm:cxn modelId="{E60D4A55-EEA7-45C5-B99C-CEA3C460DA56}" type="presOf" srcId="{8532AA1E-BC0D-4B8F-8C56-0985AE17DF93}" destId="{73475DF8-EB47-42DF-B35D-48E019BB7E3B}" srcOrd="0" destOrd="0" presId="urn:microsoft.com/office/officeart/2005/8/layout/list1"/>
    <dgm:cxn modelId="{6CDDDE7A-A092-4E47-BC58-BEB8771A14B5}" type="presOf" srcId="{2BA5A6FB-F7F5-478F-B74A-35037C75A57D}" destId="{6C6D779E-9539-4717-A4E8-5CD9A984FCE4}" srcOrd="0" destOrd="4" presId="urn:microsoft.com/office/officeart/2005/8/layout/list1"/>
    <dgm:cxn modelId="{1FD91483-229A-4B45-B61D-6C9C177B83E8}" type="presOf" srcId="{933DC438-0E59-48DD-95F9-829508F0086E}" destId="{823E0FD0-FCDD-4C50-8531-D62EBAD5EA9E}" srcOrd="1" destOrd="0" presId="urn:microsoft.com/office/officeart/2005/8/layout/list1"/>
    <dgm:cxn modelId="{C625D591-DBEA-446E-9715-63409983A31B}" srcId="{28BD2BD3-E1F5-4690-8894-3AC5DF69039E}" destId="{3BBE11F5-1B47-445D-82DD-4860390FC106}" srcOrd="0" destOrd="0" parTransId="{B5910EF2-EDD7-45BE-ABC9-AB2619760A11}" sibTransId="{661336FD-68CF-45D5-80C4-2F670723D6F4}"/>
    <dgm:cxn modelId="{1762F7A0-E912-4F7B-B2BC-CFBC81B8DE64}" type="presOf" srcId="{F67975F9-04C0-49F3-91CE-D1534C86E8DB}" destId="{11952594-5818-4528-8CC9-7BF9FD7113F2}" srcOrd="0" destOrd="0" presId="urn:microsoft.com/office/officeart/2005/8/layout/list1"/>
    <dgm:cxn modelId="{610DF6B8-2E2B-4085-A3CF-98C358455849}" srcId="{933DC438-0E59-48DD-95F9-829508F0086E}" destId="{8532AA1E-BC0D-4B8F-8C56-0985AE17DF93}" srcOrd="0" destOrd="0" parTransId="{8D796571-3402-45AD-BC0B-1D19B9801696}" sibTransId="{1EEFE2A7-3D37-4EE7-8145-124C5686C911}"/>
    <dgm:cxn modelId="{B7282AC8-B2C8-45FD-B00E-0DEA6515CBA5}" srcId="{28BD2BD3-E1F5-4690-8894-3AC5DF69039E}" destId="{2BA5A6FB-F7F5-478F-B74A-35037C75A57D}" srcOrd="1" destOrd="0" parTransId="{538934D0-8EB0-486C-9C26-AEDFA0439D5F}" sibTransId="{9486F3AE-283F-4872-9E2F-CAC0B33BFE3F}"/>
    <dgm:cxn modelId="{90C507DA-2A25-44AA-904A-0003CEADCF17}" type="presOf" srcId="{2302F193-8AD2-4BC0-83BA-44A7FD024991}" destId="{6C6D779E-9539-4717-A4E8-5CD9A984FCE4}" srcOrd="0" destOrd="2" presId="urn:microsoft.com/office/officeart/2005/8/layout/list1"/>
    <dgm:cxn modelId="{9FC191DD-DC5D-4EF9-9C0F-D63B5B33BEB6}" srcId="{3BBE11F5-1B47-445D-82DD-4860390FC106}" destId="{5436BEC2-F86A-4F71-8B94-627B13787671}" srcOrd="0" destOrd="0" parTransId="{28762A0E-9F73-4CEA-8D43-AA1C7B53A0F5}" sibTransId="{7609DCD0-5A5C-4BAD-AB1A-2628CD519E74}"/>
    <dgm:cxn modelId="{231A0FE8-4613-482E-AE93-55126E3A8484}" type="presOf" srcId="{933DC438-0E59-48DD-95F9-829508F0086E}" destId="{5F2E8741-6938-462D-881A-7914AC793CBC}" srcOrd="0" destOrd="0" presId="urn:microsoft.com/office/officeart/2005/8/layout/list1"/>
    <dgm:cxn modelId="{98BA8C22-094C-4582-9E8D-26904AF49F2A}" type="presParOf" srcId="{11952594-5818-4528-8CC9-7BF9FD7113F2}" destId="{892BFE7A-309D-49D6-B34C-0BB03BB3EF12}" srcOrd="0" destOrd="0" presId="urn:microsoft.com/office/officeart/2005/8/layout/list1"/>
    <dgm:cxn modelId="{8581C9DC-9B25-4448-A869-871C60E9DEA0}" type="presParOf" srcId="{892BFE7A-309D-49D6-B34C-0BB03BB3EF12}" destId="{5F2E8741-6938-462D-881A-7914AC793CBC}" srcOrd="0" destOrd="0" presId="urn:microsoft.com/office/officeart/2005/8/layout/list1"/>
    <dgm:cxn modelId="{75BF73B4-9AC8-4213-BF5B-B05636FCE816}" type="presParOf" srcId="{892BFE7A-309D-49D6-B34C-0BB03BB3EF12}" destId="{823E0FD0-FCDD-4C50-8531-D62EBAD5EA9E}" srcOrd="1" destOrd="0" presId="urn:microsoft.com/office/officeart/2005/8/layout/list1"/>
    <dgm:cxn modelId="{6CCD672F-FD43-409E-A529-96A38F6404BE}" type="presParOf" srcId="{11952594-5818-4528-8CC9-7BF9FD7113F2}" destId="{5EFFCDAB-C264-4962-B3E9-8A71BB2F41D1}" srcOrd="1" destOrd="0" presId="urn:microsoft.com/office/officeart/2005/8/layout/list1"/>
    <dgm:cxn modelId="{A6AF38E3-C68F-4BD0-8B34-1EB40989D2C8}" type="presParOf" srcId="{11952594-5818-4528-8CC9-7BF9FD7113F2}" destId="{73475DF8-EB47-42DF-B35D-48E019BB7E3B}" srcOrd="2" destOrd="0" presId="urn:microsoft.com/office/officeart/2005/8/layout/list1"/>
    <dgm:cxn modelId="{8A6E224C-3ECF-4C49-BC02-8DCA3690F02E}" type="presParOf" srcId="{11952594-5818-4528-8CC9-7BF9FD7113F2}" destId="{840EE05F-2EFD-412D-8C9F-77918002C4E4}" srcOrd="3" destOrd="0" presId="urn:microsoft.com/office/officeart/2005/8/layout/list1"/>
    <dgm:cxn modelId="{AE0D254A-1687-4937-8B53-AB4767E52BB8}" type="presParOf" srcId="{11952594-5818-4528-8CC9-7BF9FD7113F2}" destId="{6399F0A5-80FF-4917-B1E2-02A120E82222}" srcOrd="4" destOrd="0" presId="urn:microsoft.com/office/officeart/2005/8/layout/list1"/>
    <dgm:cxn modelId="{48DEBD50-36A3-4E42-8C37-A1BC790D864B}" type="presParOf" srcId="{6399F0A5-80FF-4917-B1E2-02A120E82222}" destId="{D83B214A-F622-40E1-99DA-EDA50F1B2BC5}" srcOrd="0" destOrd="0" presId="urn:microsoft.com/office/officeart/2005/8/layout/list1"/>
    <dgm:cxn modelId="{E4A32B35-1E31-49C2-8E25-94E41AFEC2A4}" type="presParOf" srcId="{6399F0A5-80FF-4917-B1E2-02A120E82222}" destId="{B3F230FE-279C-41CB-A946-FF99AF6B32B2}" srcOrd="1" destOrd="0" presId="urn:microsoft.com/office/officeart/2005/8/layout/list1"/>
    <dgm:cxn modelId="{07579A78-65A3-4D3F-A091-C6CE146DB8DF}" type="presParOf" srcId="{11952594-5818-4528-8CC9-7BF9FD7113F2}" destId="{D4C5C54F-8CD8-418F-90D8-31189DEC273D}" srcOrd="5" destOrd="0" presId="urn:microsoft.com/office/officeart/2005/8/layout/list1"/>
    <dgm:cxn modelId="{8200F179-0CED-46A2-9F5A-C01D8B7A3FA6}" type="presParOf" srcId="{11952594-5818-4528-8CC9-7BF9FD7113F2}" destId="{6C6D779E-9539-4717-A4E8-5CD9A984FCE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4437A4-867E-4056-83D8-DEFF3E347F9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BFAF50-5A8D-49BF-BD6F-047F33E85CE0}">
      <dgm:prSet/>
      <dgm:spPr/>
      <dgm:t>
        <a:bodyPr/>
        <a:lstStyle/>
        <a:p>
          <a:r>
            <a:rPr lang="en-US"/>
            <a:t>Lead dancer</a:t>
          </a:r>
        </a:p>
      </dgm:t>
    </dgm:pt>
    <dgm:pt modelId="{41578F29-C9E7-421E-8D1B-0440C5B3E5E0}" type="parTrans" cxnId="{3275DCA3-3A34-47FC-A50B-24A5A8C4AAE5}">
      <dgm:prSet/>
      <dgm:spPr/>
      <dgm:t>
        <a:bodyPr/>
        <a:lstStyle/>
        <a:p>
          <a:endParaRPr lang="en-US"/>
        </a:p>
      </dgm:t>
    </dgm:pt>
    <dgm:pt modelId="{8E308235-5BD6-42ED-8F58-5A70ECEAB9AD}" type="sibTrans" cxnId="{3275DCA3-3A34-47FC-A50B-24A5A8C4AAE5}">
      <dgm:prSet/>
      <dgm:spPr/>
      <dgm:t>
        <a:bodyPr/>
        <a:lstStyle/>
        <a:p>
          <a:endParaRPr lang="en-US"/>
        </a:p>
      </dgm:t>
    </dgm:pt>
    <dgm:pt modelId="{C8EAAA99-D1A6-4852-B093-D74DC109E155}">
      <dgm:prSet/>
      <dgm:spPr/>
      <dgm:t>
        <a:bodyPr/>
        <a:lstStyle/>
        <a:p>
          <a:r>
            <a:rPr lang="en-US"/>
            <a:t>Dark clothing – sets her apart as the one with the addiction, hints at the “darker” parts of addiction</a:t>
          </a:r>
        </a:p>
      </dgm:t>
    </dgm:pt>
    <dgm:pt modelId="{FE04E5C4-ED71-414A-A227-FD516EAA00B2}" type="parTrans" cxnId="{DC01D856-B9DA-493B-A3DE-F5236293E86D}">
      <dgm:prSet/>
      <dgm:spPr/>
      <dgm:t>
        <a:bodyPr/>
        <a:lstStyle/>
        <a:p>
          <a:endParaRPr lang="en-US"/>
        </a:p>
      </dgm:t>
    </dgm:pt>
    <dgm:pt modelId="{C40B4A8D-B3B7-48D3-8080-5D6819D7345E}" type="sibTrans" cxnId="{DC01D856-B9DA-493B-A3DE-F5236293E86D}">
      <dgm:prSet/>
      <dgm:spPr/>
      <dgm:t>
        <a:bodyPr/>
        <a:lstStyle/>
        <a:p>
          <a:endParaRPr lang="en-US"/>
        </a:p>
      </dgm:t>
    </dgm:pt>
    <dgm:pt modelId="{CE35A407-21A5-4C46-A643-0C80887F4205}">
      <dgm:prSet/>
      <dgm:spPr/>
      <dgm:t>
        <a:bodyPr/>
        <a:lstStyle/>
        <a:p>
          <a:r>
            <a:rPr lang="en-US"/>
            <a:t>Teal bands – represent her addiction and her dependence on a substance</a:t>
          </a:r>
        </a:p>
      </dgm:t>
    </dgm:pt>
    <dgm:pt modelId="{A22AAB89-8E2B-4667-B5A3-781DC205FF3D}" type="parTrans" cxnId="{C5F5F2D7-3664-40B2-9C13-F84E7FD2F178}">
      <dgm:prSet/>
      <dgm:spPr/>
      <dgm:t>
        <a:bodyPr/>
        <a:lstStyle/>
        <a:p>
          <a:endParaRPr lang="en-US"/>
        </a:p>
      </dgm:t>
    </dgm:pt>
    <dgm:pt modelId="{63BCB7AD-307A-47FC-8A80-FD787B082175}" type="sibTrans" cxnId="{C5F5F2D7-3664-40B2-9C13-F84E7FD2F178}">
      <dgm:prSet/>
      <dgm:spPr/>
      <dgm:t>
        <a:bodyPr/>
        <a:lstStyle/>
        <a:p>
          <a:endParaRPr lang="en-US"/>
        </a:p>
      </dgm:t>
    </dgm:pt>
    <dgm:pt modelId="{AC6B365C-C5EC-44C2-968D-55D21878D0BE}">
      <dgm:prSet/>
      <dgm:spPr/>
      <dgm:t>
        <a:bodyPr/>
        <a:lstStyle/>
        <a:p>
          <a:r>
            <a:rPr lang="en-US" dirty="0"/>
            <a:t>Also the color for drug addiction awareness and recovery</a:t>
          </a:r>
        </a:p>
      </dgm:t>
    </dgm:pt>
    <dgm:pt modelId="{EB6F2AFC-B537-469A-A5CC-41C873A91990}" type="parTrans" cxnId="{F4D16B9E-A653-4624-A03F-2151A1D0B53B}">
      <dgm:prSet/>
      <dgm:spPr/>
      <dgm:t>
        <a:bodyPr/>
        <a:lstStyle/>
        <a:p>
          <a:endParaRPr lang="en-US"/>
        </a:p>
      </dgm:t>
    </dgm:pt>
    <dgm:pt modelId="{16B5E4C3-83F3-4D1C-9FBF-83BAA3DC06D9}" type="sibTrans" cxnId="{F4D16B9E-A653-4624-A03F-2151A1D0B53B}">
      <dgm:prSet/>
      <dgm:spPr/>
      <dgm:t>
        <a:bodyPr/>
        <a:lstStyle/>
        <a:p>
          <a:endParaRPr lang="en-US"/>
        </a:p>
      </dgm:t>
    </dgm:pt>
    <dgm:pt modelId="{122A6517-FED5-4ADD-88ED-FDAD0C481BE3}">
      <dgm:prSet/>
      <dgm:spPr/>
      <dgm:t>
        <a:bodyPr/>
        <a:lstStyle/>
        <a:p>
          <a:r>
            <a:rPr lang="en-US"/>
            <a:t>Ensemble dancers</a:t>
          </a:r>
        </a:p>
      </dgm:t>
    </dgm:pt>
    <dgm:pt modelId="{3556D842-9105-4FEA-9EB4-CA4AD5E43BA3}" type="parTrans" cxnId="{B4F76794-3F46-453D-8DC3-449361AFF982}">
      <dgm:prSet/>
      <dgm:spPr/>
      <dgm:t>
        <a:bodyPr/>
        <a:lstStyle/>
        <a:p>
          <a:endParaRPr lang="en-US"/>
        </a:p>
      </dgm:t>
    </dgm:pt>
    <dgm:pt modelId="{A1E0B51F-1102-41B4-B92F-9D5B1494650C}" type="sibTrans" cxnId="{B4F76794-3F46-453D-8DC3-449361AFF982}">
      <dgm:prSet/>
      <dgm:spPr/>
      <dgm:t>
        <a:bodyPr/>
        <a:lstStyle/>
        <a:p>
          <a:endParaRPr lang="en-US"/>
        </a:p>
      </dgm:t>
    </dgm:pt>
    <dgm:pt modelId="{2C51AE87-D2AB-491B-9A5D-7417489C0D96}">
      <dgm:prSet/>
      <dgm:spPr/>
      <dgm:t>
        <a:bodyPr/>
        <a:lstStyle/>
        <a:p>
          <a:r>
            <a:rPr lang="en-US"/>
            <a:t>Lighter top – cleanliness, absence of addiction, “angel” like</a:t>
          </a:r>
        </a:p>
      </dgm:t>
    </dgm:pt>
    <dgm:pt modelId="{4E03F6AD-21EA-4051-BD2A-89D7A28B556B}" type="parTrans" cxnId="{5190C8CD-86E0-4822-815B-3A98A7E82887}">
      <dgm:prSet/>
      <dgm:spPr/>
      <dgm:t>
        <a:bodyPr/>
        <a:lstStyle/>
        <a:p>
          <a:endParaRPr lang="en-US"/>
        </a:p>
      </dgm:t>
    </dgm:pt>
    <dgm:pt modelId="{C2084998-368D-4BE6-B056-956CD64E1811}" type="sibTrans" cxnId="{5190C8CD-86E0-4822-815B-3A98A7E82887}">
      <dgm:prSet/>
      <dgm:spPr/>
      <dgm:t>
        <a:bodyPr/>
        <a:lstStyle/>
        <a:p>
          <a:endParaRPr lang="en-US"/>
        </a:p>
      </dgm:t>
    </dgm:pt>
    <dgm:pt modelId="{ACDB2BA0-A5AE-46EF-8DD0-125C4C416B6F}">
      <dgm:prSet/>
      <dgm:spPr/>
      <dgm:t>
        <a:bodyPr/>
        <a:lstStyle/>
        <a:p>
          <a:r>
            <a:rPr lang="en-US"/>
            <a:t>Represent the family/friends of the addict</a:t>
          </a:r>
        </a:p>
      </dgm:t>
    </dgm:pt>
    <dgm:pt modelId="{C7B8D909-BAAC-491E-9E71-3DA106AAE390}" type="parTrans" cxnId="{0037B7EA-C260-4092-AFB7-E2D2929FE08B}">
      <dgm:prSet/>
      <dgm:spPr/>
      <dgm:t>
        <a:bodyPr/>
        <a:lstStyle/>
        <a:p>
          <a:endParaRPr lang="en-US"/>
        </a:p>
      </dgm:t>
    </dgm:pt>
    <dgm:pt modelId="{3F26EEA1-2B26-462A-BE78-DF7C25AEB114}" type="sibTrans" cxnId="{0037B7EA-C260-4092-AFB7-E2D2929FE08B}">
      <dgm:prSet/>
      <dgm:spPr/>
      <dgm:t>
        <a:bodyPr/>
        <a:lstStyle/>
        <a:p>
          <a:endParaRPr lang="en-US"/>
        </a:p>
      </dgm:t>
    </dgm:pt>
    <dgm:pt modelId="{21B0521B-8898-40D6-9917-37778C3566D9}" type="pres">
      <dgm:prSet presAssocID="{8E4437A4-867E-4056-83D8-DEFF3E347F9A}" presName="linear" presStyleCnt="0">
        <dgm:presLayoutVars>
          <dgm:dir/>
          <dgm:animLvl val="lvl"/>
          <dgm:resizeHandles val="exact"/>
        </dgm:presLayoutVars>
      </dgm:prSet>
      <dgm:spPr/>
    </dgm:pt>
    <dgm:pt modelId="{790F7D81-7B6A-47D9-A2F9-0571040F8AC4}" type="pres">
      <dgm:prSet presAssocID="{C1BFAF50-5A8D-49BF-BD6F-047F33E85CE0}" presName="parentLin" presStyleCnt="0"/>
      <dgm:spPr/>
    </dgm:pt>
    <dgm:pt modelId="{06CE4A6F-BE54-469A-A81E-9DFC891ACA10}" type="pres">
      <dgm:prSet presAssocID="{C1BFAF50-5A8D-49BF-BD6F-047F33E85CE0}" presName="parentLeftMargin" presStyleLbl="node1" presStyleIdx="0" presStyleCnt="2"/>
      <dgm:spPr/>
    </dgm:pt>
    <dgm:pt modelId="{8A7BB502-5474-4408-A703-CCA6CB4CE21E}" type="pres">
      <dgm:prSet presAssocID="{C1BFAF50-5A8D-49BF-BD6F-047F33E85CE0}" presName="parentText" presStyleLbl="node1" presStyleIdx="0" presStyleCnt="2" custScaleX="99212" custLinFactNeighborX="-100000" custLinFactNeighborY="-21879">
        <dgm:presLayoutVars>
          <dgm:chMax val="0"/>
          <dgm:bulletEnabled val="1"/>
        </dgm:presLayoutVars>
      </dgm:prSet>
      <dgm:spPr/>
    </dgm:pt>
    <dgm:pt modelId="{FC691E45-A4D5-4A6A-8CB6-61EB66A23FD4}" type="pres">
      <dgm:prSet presAssocID="{C1BFAF50-5A8D-49BF-BD6F-047F33E85CE0}" presName="negativeSpace" presStyleCnt="0"/>
      <dgm:spPr/>
    </dgm:pt>
    <dgm:pt modelId="{4E88A669-B7A1-41AF-A809-69F9019FE616}" type="pres">
      <dgm:prSet presAssocID="{C1BFAF50-5A8D-49BF-BD6F-047F33E85CE0}" presName="childText" presStyleLbl="conFgAcc1" presStyleIdx="0" presStyleCnt="2" custScaleX="69168">
        <dgm:presLayoutVars>
          <dgm:bulletEnabled val="1"/>
        </dgm:presLayoutVars>
      </dgm:prSet>
      <dgm:spPr/>
    </dgm:pt>
    <dgm:pt modelId="{E7A78277-0DBD-42E5-9DE1-99488F570426}" type="pres">
      <dgm:prSet presAssocID="{8E308235-5BD6-42ED-8F58-5A70ECEAB9AD}" presName="spaceBetweenRectangles" presStyleCnt="0"/>
      <dgm:spPr/>
    </dgm:pt>
    <dgm:pt modelId="{0670CF16-F269-4FD2-A134-6A2051B61764}" type="pres">
      <dgm:prSet presAssocID="{122A6517-FED5-4ADD-88ED-FDAD0C481BE3}" presName="parentLin" presStyleCnt="0"/>
      <dgm:spPr/>
    </dgm:pt>
    <dgm:pt modelId="{8F7DED78-752E-4B59-90BF-41F2FF9DAC17}" type="pres">
      <dgm:prSet presAssocID="{122A6517-FED5-4ADD-88ED-FDAD0C481BE3}" presName="parentLeftMargin" presStyleLbl="node1" presStyleIdx="0" presStyleCnt="2"/>
      <dgm:spPr/>
    </dgm:pt>
    <dgm:pt modelId="{3B84E07D-20A4-47A3-8A3B-D663A2560F81}" type="pres">
      <dgm:prSet presAssocID="{122A6517-FED5-4ADD-88ED-FDAD0C481BE3}" presName="parentText" presStyleLbl="node1" presStyleIdx="1" presStyleCnt="2" custScaleX="99326" custLinFactNeighborX="-100000" custLinFactNeighborY="-12827">
        <dgm:presLayoutVars>
          <dgm:chMax val="0"/>
          <dgm:bulletEnabled val="1"/>
        </dgm:presLayoutVars>
      </dgm:prSet>
      <dgm:spPr/>
    </dgm:pt>
    <dgm:pt modelId="{5C2EC2E4-C924-489F-87DA-61ED761D2647}" type="pres">
      <dgm:prSet presAssocID="{122A6517-FED5-4ADD-88ED-FDAD0C481BE3}" presName="negativeSpace" presStyleCnt="0"/>
      <dgm:spPr/>
    </dgm:pt>
    <dgm:pt modelId="{B8AD3DD6-35EF-4425-AE78-60DDE6314D7A}" type="pres">
      <dgm:prSet presAssocID="{122A6517-FED5-4ADD-88ED-FDAD0C481BE3}" presName="childText" presStyleLbl="conFgAcc1" presStyleIdx="1" presStyleCnt="2" custScaleX="69443">
        <dgm:presLayoutVars>
          <dgm:bulletEnabled val="1"/>
        </dgm:presLayoutVars>
      </dgm:prSet>
      <dgm:spPr/>
    </dgm:pt>
  </dgm:ptLst>
  <dgm:cxnLst>
    <dgm:cxn modelId="{1EBD3F39-3A72-4F6E-99A7-A9AE0ED4F2E7}" type="presOf" srcId="{C1BFAF50-5A8D-49BF-BD6F-047F33E85CE0}" destId="{8A7BB502-5474-4408-A703-CCA6CB4CE21E}" srcOrd="1" destOrd="0" presId="urn:microsoft.com/office/officeart/2005/8/layout/list1"/>
    <dgm:cxn modelId="{FD93133C-984E-4901-9BAB-9271A5A78A16}" type="presOf" srcId="{122A6517-FED5-4ADD-88ED-FDAD0C481BE3}" destId="{8F7DED78-752E-4B59-90BF-41F2FF9DAC17}" srcOrd="0" destOrd="0" presId="urn:microsoft.com/office/officeart/2005/8/layout/list1"/>
    <dgm:cxn modelId="{B849F03F-75A2-411A-ADE2-4800F776B2D4}" type="presOf" srcId="{CE35A407-21A5-4C46-A643-0C80887F4205}" destId="{4E88A669-B7A1-41AF-A809-69F9019FE616}" srcOrd="0" destOrd="1" presId="urn:microsoft.com/office/officeart/2005/8/layout/list1"/>
    <dgm:cxn modelId="{44D4CF65-552E-4F33-AC84-3767B9922E44}" type="presOf" srcId="{C8EAAA99-D1A6-4852-B093-D74DC109E155}" destId="{4E88A669-B7A1-41AF-A809-69F9019FE616}" srcOrd="0" destOrd="0" presId="urn:microsoft.com/office/officeart/2005/8/layout/list1"/>
    <dgm:cxn modelId="{4570B771-3A02-4659-9193-A74ED3C92D8E}" type="presOf" srcId="{2C51AE87-D2AB-491B-9A5D-7417489C0D96}" destId="{B8AD3DD6-35EF-4425-AE78-60DDE6314D7A}" srcOrd="0" destOrd="0" presId="urn:microsoft.com/office/officeart/2005/8/layout/list1"/>
    <dgm:cxn modelId="{CFF6F051-65D9-49CE-8ED1-DC7312DDDD69}" type="presOf" srcId="{C1BFAF50-5A8D-49BF-BD6F-047F33E85CE0}" destId="{06CE4A6F-BE54-469A-A81E-9DFC891ACA10}" srcOrd="0" destOrd="0" presId="urn:microsoft.com/office/officeart/2005/8/layout/list1"/>
    <dgm:cxn modelId="{DC01D856-B9DA-493B-A3DE-F5236293E86D}" srcId="{C1BFAF50-5A8D-49BF-BD6F-047F33E85CE0}" destId="{C8EAAA99-D1A6-4852-B093-D74DC109E155}" srcOrd="0" destOrd="0" parTransId="{FE04E5C4-ED71-414A-A227-FD516EAA00B2}" sibTransId="{C40B4A8D-B3B7-48D3-8080-5D6819D7345E}"/>
    <dgm:cxn modelId="{B4F76794-3F46-453D-8DC3-449361AFF982}" srcId="{8E4437A4-867E-4056-83D8-DEFF3E347F9A}" destId="{122A6517-FED5-4ADD-88ED-FDAD0C481BE3}" srcOrd="1" destOrd="0" parTransId="{3556D842-9105-4FEA-9EB4-CA4AD5E43BA3}" sibTransId="{A1E0B51F-1102-41B4-B92F-9D5B1494650C}"/>
    <dgm:cxn modelId="{4D813A9B-2AE5-4864-83C5-3F25E593AF33}" type="presOf" srcId="{AC6B365C-C5EC-44C2-968D-55D21878D0BE}" destId="{4E88A669-B7A1-41AF-A809-69F9019FE616}" srcOrd="0" destOrd="2" presId="urn:microsoft.com/office/officeart/2005/8/layout/list1"/>
    <dgm:cxn modelId="{F4D16B9E-A653-4624-A03F-2151A1D0B53B}" srcId="{CE35A407-21A5-4C46-A643-0C80887F4205}" destId="{AC6B365C-C5EC-44C2-968D-55D21878D0BE}" srcOrd="0" destOrd="0" parTransId="{EB6F2AFC-B537-469A-A5CC-41C873A91990}" sibTransId="{16B5E4C3-83F3-4D1C-9FBF-83BAA3DC06D9}"/>
    <dgm:cxn modelId="{3275DCA3-3A34-47FC-A50B-24A5A8C4AAE5}" srcId="{8E4437A4-867E-4056-83D8-DEFF3E347F9A}" destId="{C1BFAF50-5A8D-49BF-BD6F-047F33E85CE0}" srcOrd="0" destOrd="0" parTransId="{41578F29-C9E7-421E-8D1B-0440C5B3E5E0}" sibTransId="{8E308235-5BD6-42ED-8F58-5A70ECEAB9AD}"/>
    <dgm:cxn modelId="{36765FBC-0774-4229-BD35-763A3536B182}" type="presOf" srcId="{ACDB2BA0-A5AE-46EF-8DD0-125C4C416B6F}" destId="{B8AD3DD6-35EF-4425-AE78-60DDE6314D7A}" srcOrd="0" destOrd="1" presId="urn:microsoft.com/office/officeart/2005/8/layout/list1"/>
    <dgm:cxn modelId="{5190C8CD-86E0-4822-815B-3A98A7E82887}" srcId="{122A6517-FED5-4ADD-88ED-FDAD0C481BE3}" destId="{2C51AE87-D2AB-491B-9A5D-7417489C0D96}" srcOrd="0" destOrd="0" parTransId="{4E03F6AD-21EA-4051-BD2A-89D7A28B556B}" sibTransId="{C2084998-368D-4BE6-B056-956CD64E1811}"/>
    <dgm:cxn modelId="{70C968D0-2A6C-4C7C-99E8-BB152328D72D}" type="presOf" srcId="{8E4437A4-867E-4056-83D8-DEFF3E347F9A}" destId="{21B0521B-8898-40D6-9917-37778C3566D9}" srcOrd="0" destOrd="0" presId="urn:microsoft.com/office/officeart/2005/8/layout/list1"/>
    <dgm:cxn modelId="{C5F5F2D7-3664-40B2-9C13-F84E7FD2F178}" srcId="{C1BFAF50-5A8D-49BF-BD6F-047F33E85CE0}" destId="{CE35A407-21A5-4C46-A643-0C80887F4205}" srcOrd="1" destOrd="0" parTransId="{A22AAB89-8E2B-4667-B5A3-781DC205FF3D}" sibTransId="{63BCB7AD-307A-47FC-8A80-FD787B082175}"/>
    <dgm:cxn modelId="{0037B7EA-C260-4092-AFB7-E2D2929FE08B}" srcId="{122A6517-FED5-4ADD-88ED-FDAD0C481BE3}" destId="{ACDB2BA0-A5AE-46EF-8DD0-125C4C416B6F}" srcOrd="1" destOrd="0" parTransId="{C7B8D909-BAAC-491E-9E71-3DA106AAE390}" sibTransId="{3F26EEA1-2B26-462A-BE78-DF7C25AEB114}"/>
    <dgm:cxn modelId="{C19799F0-6917-4808-8452-D735A6B03FEC}" type="presOf" srcId="{122A6517-FED5-4ADD-88ED-FDAD0C481BE3}" destId="{3B84E07D-20A4-47A3-8A3B-D663A2560F81}" srcOrd="1" destOrd="0" presId="urn:microsoft.com/office/officeart/2005/8/layout/list1"/>
    <dgm:cxn modelId="{62B51744-90C7-4B2A-81D5-DB661A9E6DE2}" type="presParOf" srcId="{21B0521B-8898-40D6-9917-37778C3566D9}" destId="{790F7D81-7B6A-47D9-A2F9-0571040F8AC4}" srcOrd="0" destOrd="0" presId="urn:microsoft.com/office/officeart/2005/8/layout/list1"/>
    <dgm:cxn modelId="{83B54458-A0F9-4C4A-AF04-AEE7EA46588C}" type="presParOf" srcId="{790F7D81-7B6A-47D9-A2F9-0571040F8AC4}" destId="{06CE4A6F-BE54-469A-A81E-9DFC891ACA10}" srcOrd="0" destOrd="0" presId="urn:microsoft.com/office/officeart/2005/8/layout/list1"/>
    <dgm:cxn modelId="{9C43564F-E97A-4B22-9015-F532E27A539B}" type="presParOf" srcId="{790F7D81-7B6A-47D9-A2F9-0571040F8AC4}" destId="{8A7BB502-5474-4408-A703-CCA6CB4CE21E}" srcOrd="1" destOrd="0" presId="urn:microsoft.com/office/officeart/2005/8/layout/list1"/>
    <dgm:cxn modelId="{8FE1BFAB-0FA9-44E4-BA75-C93931B18211}" type="presParOf" srcId="{21B0521B-8898-40D6-9917-37778C3566D9}" destId="{FC691E45-A4D5-4A6A-8CB6-61EB66A23FD4}" srcOrd="1" destOrd="0" presId="urn:microsoft.com/office/officeart/2005/8/layout/list1"/>
    <dgm:cxn modelId="{5D56AC3D-EFD3-45E0-818E-45B6F42A2E73}" type="presParOf" srcId="{21B0521B-8898-40D6-9917-37778C3566D9}" destId="{4E88A669-B7A1-41AF-A809-69F9019FE616}" srcOrd="2" destOrd="0" presId="urn:microsoft.com/office/officeart/2005/8/layout/list1"/>
    <dgm:cxn modelId="{C1CEBA9C-6103-477A-B762-EDD902022DFF}" type="presParOf" srcId="{21B0521B-8898-40D6-9917-37778C3566D9}" destId="{E7A78277-0DBD-42E5-9DE1-99488F570426}" srcOrd="3" destOrd="0" presId="urn:microsoft.com/office/officeart/2005/8/layout/list1"/>
    <dgm:cxn modelId="{EFD7F8D0-21E2-427F-A03E-D5C949C2A2AF}" type="presParOf" srcId="{21B0521B-8898-40D6-9917-37778C3566D9}" destId="{0670CF16-F269-4FD2-A134-6A2051B61764}" srcOrd="4" destOrd="0" presId="urn:microsoft.com/office/officeart/2005/8/layout/list1"/>
    <dgm:cxn modelId="{BEC9EC6B-B0B0-4F4B-8F72-56EF7549EB46}" type="presParOf" srcId="{0670CF16-F269-4FD2-A134-6A2051B61764}" destId="{8F7DED78-752E-4B59-90BF-41F2FF9DAC17}" srcOrd="0" destOrd="0" presId="urn:microsoft.com/office/officeart/2005/8/layout/list1"/>
    <dgm:cxn modelId="{CD2005F9-B117-4C6F-BB82-B2A54AC71C76}" type="presParOf" srcId="{0670CF16-F269-4FD2-A134-6A2051B61764}" destId="{3B84E07D-20A4-47A3-8A3B-D663A2560F81}" srcOrd="1" destOrd="0" presId="urn:microsoft.com/office/officeart/2005/8/layout/list1"/>
    <dgm:cxn modelId="{748DEFD2-D1F1-4424-9531-2B358DE2248B}" type="presParOf" srcId="{21B0521B-8898-40D6-9917-37778C3566D9}" destId="{5C2EC2E4-C924-489F-87DA-61ED761D2647}" srcOrd="5" destOrd="0" presId="urn:microsoft.com/office/officeart/2005/8/layout/list1"/>
    <dgm:cxn modelId="{99BD0722-5944-47F8-BC1A-4A8B251E6AF2}" type="presParOf" srcId="{21B0521B-8898-40D6-9917-37778C3566D9}" destId="{B8AD3DD6-35EF-4425-AE78-60DDE6314D7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C386AC-6740-44BF-9B3B-B57FDCCBDFF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73C386-5D58-4A4C-98E9-757E1C3F1194}">
      <dgm:prSet/>
      <dgm:spPr/>
      <dgm:t>
        <a:bodyPr/>
        <a:lstStyle/>
        <a:p>
          <a:r>
            <a:rPr lang="en-US"/>
            <a:t>Story behind the piece</a:t>
          </a:r>
        </a:p>
      </dgm:t>
    </dgm:pt>
    <dgm:pt modelId="{15236126-96A2-41B0-86C4-BF4A4AD08AA0}" type="parTrans" cxnId="{8909D52A-ED24-4517-8860-CB03B3B37265}">
      <dgm:prSet/>
      <dgm:spPr/>
      <dgm:t>
        <a:bodyPr/>
        <a:lstStyle/>
        <a:p>
          <a:endParaRPr lang="en-US"/>
        </a:p>
      </dgm:t>
    </dgm:pt>
    <dgm:pt modelId="{F9EF314B-FB8C-481A-903C-209219D134A8}" type="sibTrans" cxnId="{8909D52A-ED24-4517-8860-CB03B3B37265}">
      <dgm:prSet/>
      <dgm:spPr/>
      <dgm:t>
        <a:bodyPr/>
        <a:lstStyle/>
        <a:p>
          <a:endParaRPr lang="en-US"/>
        </a:p>
      </dgm:t>
    </dgm:pt>
    <dgm:pt modelId="{AFCF10DB-36A3-40A0-8710-57C5D2793A8F}">
      <dgm:prSet/>
      <dgm:spPr/>
      <dgm:t>
        <a:bodyPr/>
        <a:lstStyle/>
        <a:p>
          <a:r>
            <a:rPr lang="en-US"/>
            <a:t>Shows an addicted individual struggling to overcome their addiction with the help of their loved ones</a:t>
          </a:r>
        </a:p>
      </dgm:t>
    </dgm:pt>
    <dgm:pt modelId="{33CC73D8-01F7-40CF-997F-789333701996}" type="parTrans" cxnId="{252B817E-E688-493F-A212-3568B59B962D}">
      <dgm:prSet/>
      <dgm:spPr/>
      <dgm:t>
        <a:bodyPr/>
        <a:lstStyle/>
        <a:p>
          <a:endParaRPr lang="en-US"/>
        </a:p>
      </dgm:t>
    </dgm:pt>
    <dgm:pt modelId="{C271C930-8C91-481D-819E-15F55ED63F62}" type="sibTrans" cxnId="{252B817E-E688-493F-A212-3568B59B962D}">
      <dgm:prSet/>
      <dgm:spPr/>
      <dgm:t>
        <a:bodyPr/>
        <a:lstStyle/>
        <a:p>
          <a:endParaRPr lang="en-US"/>
        </a:p>
      </dgm:t>
    </dgm:pt>
    <dgm:pt modelId="{05B6575C-8979-4E50-9B7E-26644A84BB1B}">
      <dgm:prSet/>
      <dgm:spPr/>
      <dgm:t>
        <a:bodyPr/>
        <a:lstStyle/>
        <a:p>
          <a:r>
            <a:rPr lang="en-US"/>
            <a:t>Movement</a:t>
          </a:r>
        </a:p>
      </dgm:t>
    </dgm:pt>
    <dgm:pt modelId="{3C3084E8-2A84-47F4-B4FB-3452222B1D1C}" type="parTrans" cxnId="{174FD62D-F9BE-4D36-9EFA-D6997C06B5BE}">
      <dgm:prSet/>
      <dgm:spPr/>
      <dgm:t>
        <a:bodyPr/>
        <a:lstStyle/>
        <a:p>
          <a:endParaRPr lang="en-US"/>
        </a:p>
      </dgm:t>
    </dgm:pt>
    <dgm:pt modelId="{BD567CEB-8DEC-4D44-8A7C-4F28214FAFAE}" type="sibTrans" cxnId="{174FD62D-F9BE-4D36-9EFA-D6997C06B5BE}">
      <dgm:prSet/>
      <dgm:spPr/>
      <dgm:t>
        <a:bodyPr/>
        <a:lstStyle/>
        <a:p>
          <a:endParaRPr lang="en-US"/>
        </a:p>
      </dgm:t>
    </dgm:pt>
    <dgm:pt modelId="{0C87CCA0-B0C5-4D34-91FF-180FEC2E28D1}">
      <dgm:prSet/>
      <dgm:spPr/>
      <dgm:t>
        <a:bodyPr/>
        <a:lstStyle/>
        <a:p>
          <a:r>
            <a:rPr lang="en-US"/>
            <a:t>In the beginning movement consists of the lead dancer being held up and lifted </a:t>
          </a:r>
        </a:p>
      </dgm:t>
    </dgm:pt>
    <dgm:pt modelId="{3DF8658D-A174-4438-90A6-6609D19E9231}" type="parTrans" cxnId="{085FFED5-DC2E-470D-BB3E-2FB4815B0495}">
      <dgm:prSet/>
      <dgm:spPr/>
      <dgm:t>
        <a:bodyPr/>
        <a:lstStyle/>
        <a:p>
          <a:endParaRPr lang="en-US"/>
        </a:p>
      </dgm:t>
    </dgm:pt>
    <dgm:pt modelId="{51AFEB23-101B-43B3-8B8F-CEE34EE1A1FC}" type="sibTrans" cxnId="{085FFED5-DC2E-470D-BB3E-2FB4815B0495}">
      <dgm:prSet/>
      <dgm:spPr/>
      <dgm:t>
        <a:bodyPr/>
        <a:lstStyle/>
        <a:p>
          <a:endParaRPr lang="en-US"/>
        </a:p>
      </dgm:t>
    </dgm:pt>
    <dgm:pt modelId="{DC996F95-AAA3-47BF-AE3F-6ECC62FD8AE0}">
      <dgm:prSet/>
      <dgm:spPr/>
      <dgm:t>
        <a:bodyPr/>
        <a:lstStyle/>
        <a:p>
          <a:r>
            <a:rPr lang="en-US"/>
            <a:t>Represents dependence on the substance and inability to support oneself</a:t>
          </a:r>
        </a:p>
      </dgm:t>
    </dgm:pt>
    <dgm:pt modelId="{7DDB3762-5546-479C-825D-C1BBC5F39012}" type="parTrans" cxnId="{E3D4F20E-05E2-410D-A431-441C9818DBCD}">
      <dgm:prSet/>
      <dgm:spPr/>
      <dgm:t>
        <a:bodyPr/>
        <a:lstStyle/>
        <a:p>
          <a:endParaRPr lang="en-US"/>
        </a:p>
      </dgm:t>
    </dgm:pt>
    <dgm:pt modelId="{E271B2A2-CE83-460A-9811-E5BF8B636459}" type="sibTrans" cxnId="{E3D4F20E-05E2-410D-A431-441C9818DBCD}">
      <dgm:prSet/>
      <dgm:spPr/>
      <dgm:t>
        <a:bodyPr/>
        <a:lstStyle/>
        <a:p>
          <a:endParaRPr lang="en-US"/>
        </a:p>
      </dgm:t>
    </dgm:pt>
    <dgm:pt modelId="{565A3D45-1DF1-4063-961B-06FF0E71F639}">
      <dgm:prSet/>
      <dgm:spPr/>
      <dgm:t>
        <a:bodyPr/>
        <a:lstStyle/>
        <a:p>
          <a:r>
            <a:rPr lang="en-US"/>
            <a:t>Quick, heavy movement of ensemble dancers</a:t>
          </a:r>
        </a:p>
      </dgm:t>
    </dgm:pt>
    <dgm:pt modelId="{5EE21018-EA08-4F92-83AD-09AA0E7B5A06}" type="parTrans" cxnId="{246D368D-73D7-4889-B527-7294460EF55F}">
      <dgm:prSet/>
      <dgm:spPr/>
      <dgm:t>
        <a:bodyPr/>
        <a:lstStyle/>
        <a:p>
          <a:endParaRPr lang="en-US"/>
        </a:p>
      </dgm:t>
    </dgm:pt>
    <dgm:pt modelId="{73B77E4C-C680-424E-A266-9FCEC19F42C4}" type="sibTrans" cxnId="{246D368D-73D7-4889-B527-7294460EF55F}">
      <dgm:prSet/>
      <dgm:spPr/>
      <dgm:t>
        <a:bodyPr/>
        <a:lstStyle/>
        <a:p>
          <a:endParaRPr lang="en-US"/>
        </a:p>
      </dgm:t>
    </dgm:pt>
    <dgm:pt modelId="{1B6FBA84-29EF-490F-B708-7F9426579C68}">
      <dgm:prSet/>
      <dgm:spPr/>
      <dgm:t>
        <a:bodyPr/>
        <a:lstStyle/>
        <a:p>
          <a:r>
            <a:rPr lang="en-US" dirty="0"/>
            <a:t>Represents anger, frustration, sadness, etc. felt by loved ones of addicted individual</a:t>
          </a:r>
        </a:p>
      </dgm:t>
    </dgm:pt>
    <dgm:pt modelId="{678FB093-8976-4D4B-BD1B-454503787BDB}" type="parTrans" cxnId="{378A1B22-2CB7-4220-857E-4BB2C1FCDFCD}">
      <dgm:prSet/>
      <dgm:spPr/>
      <dgm:t>
        <a:bodyPr/>
        <a:lstStyle/>
        <a:p>
          <a:endParaRPr lang="en-US"/>
        </a:p>
      </dgm:t>
    </dgm:pt>
    <dgm:pt modelId="{8D672447-688B-4A50-AF5C-84F882440F3B}" type="sibTrans" cxnId="{378A1B22-2CB7-4220-857E-4BB2C1FCDFCD}">
      <dgm:prSet/>
      <dgm:spPr/>
      <dgm:t>
        <a:bodyPr/>
        <a:lstStyle/>
        <a:p>
          <a:endParaRPr lang="en-US"/>
        </a:p>
      </dgm:t>
    </dgm:pt>
    <dgm:pt modelId="{84C4408D-B522-4058-9A66-6EDC879F6305}">
      <dgm:prSet/>
      <dgm:spPr/>
      <dgm:t>
        <a:bodyPr/>
        <a:lstStyle/>
        <a:p>
          <a:r>
            <a:rPr lang="en-US" dirty="0"/>
            <a:t>Movement as a group</a:t>
          </a:r>
        </a:p>
      </dgm:t>
    </dgm:pt>
    <dgm:pt modelId="{7A3ACE8E-2D33-4C22-88BD-84A9F11281FD}" type="parTrans" cxnId="{E11EF09F-2425-453A-9546-5ECD596F43F2}">
      <dgm:prSet/>
      <dgm:spPr/>
      <dgm:t>
        <a:bodyPr/>
        <a:lstStyle/>
        <a:p>
          <a:endParaRPr lang="en-US"/>
        </a:p>
      </dgm:t>
    </dgm:pt>
    <dgm:pt modelId="{9938EC09-3BFF-4CB7-A833-5D901E819468}" type="sibTrans" cxnId="{E11EF09F-2425-453A-9546-5ECD596F43F2}">
      <dgm:prSet/>
      <dgm:spPr/>
      <dgm:t>
        <a:bodyPr/>
        <a:lstStyle/>
        <a:p>
          <a:endParaRPr lang="en-US"/>
        </a:p>
      </dgm:t>
    </dgm:pt>
    <dgm:pt modelId="{26DA8D3D-A96C-4C23-B97F-0180F3ECDA52}">
      <dgm:prSet/>
      <dgm:spPr/>
      <dgm:t>
        <a:bodyPr/>
        <a:lstStyle/>
        <a:p>
          <a:r>
            <a:rPr lang="en-US" dirty="0"/>
            <a:t>Represents the ability to support and love someone through the recovery process</a:t>
          </a:r>
        </a:p>
      </dgm:t>
    </dgm:pt>
    <dgm:pt modelId="{B5752725-6ADE-440C-B6C5-E576647B6F75}" type="parTrans" cxnId="{F78576B8-3D3C-4962-9973-685F26700E7A}">
      <dgm:prSet/>
      <dgm:spPr/>
      <dgm:t>
        <a:bodyPr/>
        <a:lstStyle/>
        <a:p>
          <a:endParaRPr lang="en-US"/>
        </a:p>
      </dgm:t>
    </dgm:pt>
    <dgm:pt modelId="{FBFCF4F0-5D23-4E95-8095-D79B8330D0BE}" type="sibTrans" cxnId="{F78576B8-3D3C-4962-9973-685F26700E7A}">
      <dgm:prSet/>
      <dgm:spPr/>
      <dgm:t>
        <a:bodyPr/>
        <a:lstStyle/>
        <a:p>
          <a:endParaRPr lang="en-US"/>
        </a:p>
      </dgm:t>
    </dgm:pt>
    <dgm:pt modelId="{CE0DE3C4-F9D8-4F17-91B4-9597E1151998}">
      <dgm:prSet/>
      <dgm:spPr/>
      <dgm:t>
        <a:bodyPr/>
        <a:lstStyle/>
        <a:p>
          <a:endParaRPr lang="en-US" dirty="0"/>
        </a:p>
      </dgm:t>
    </dgm:pt>
    <dgm:pt modelId="{804202BE-91AC-49A9-B3E0-CC4C36C9A872}" type="parTrans" cxnId="{1C4A5526-A0F7-49C5-95F4-EA726755C49E}">
      <dgm:prSet/>
      <dgm:spPr/>
      <dgm:t>
        <a:bodyPr/>
        <a:lstStyle/>
        <a:p>
          <a:endParaRPr lang="en-US"/>
        </a:p>
      </dgm:t>
    </dgm:pt>
    <dgm:pt modelId="{ED8E3924-FAD1-4DDA-A438-0CBAE3F84D7C}" type="sibTrans" cxnId="{1C4A5526-A0F7-49C5-95F4-EA726755C49E}">
      <dgm:prSet/>
      <dgm:spPr/>
      <dgm:t>
        <a:bodyPr/>
        <a:lstStyle/>
        <a:p>
          <a:endParaRPr lang="en-US"/>
        </a:p>
      </dgm:t>
    </dgm:pt>
    <dgm:pt modelId="{8439F944-699A-4250-AC61-923BB15DAF55}" type="pres">
      <dgm:prSet presAssocID="{3BC386AC-6740-44BF-9B3B-B57FDCCBDFF2}" presName="linear" presStyleCnt="0">
        <dgm:presLayoutVars>
          <dgm:dir/>
          <dgm:animLvl val="lvl"/>
          <dgm:resizeHandles val="exact"/>
        </dgm:presLayoutVars>
      </dgm:prSet>
      <dgm:spPr/>
    </dgm:pt>
    <dgm:pt modelId="{F839962B-B4AE-48D5-B4D6-9628558D14DF}" type="pres">
      <dgm:prSet presAssocID="{F073C386-5D58-4A4C-98E9-757E1C3F1194}" presName="parentLin" presStyleCnt="0"/>
      <dgm:spPr/>
    </dgm:pt>
    <dgm:pt modelId="{A4D0F75A-CDEE-47F5-A0FC-649A0480E1EB}" type="pres">
      <dgm:prSet presAssocID="{F073C386-5D58-4A4C-98E9-757E1C3F1194}" presName="parentLeftMargin" presStyleLbl="node1" presStyleIdx="0" presStyleCnt="2"/>
      <dgm:spPr/>
    </dgm:pt>
    <dgm:pt modelId="{7149EF33-816C-45AF-AAA1-46876A1BA176}" type="pres">
      <dgm:prSet presAssocID="{F073C386-5D58-4A4C-98E9-757E1C3F119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8CB557-EEEF-48A7-A5AA-A8F8C7C72512}" type="pres">
      <dgm:prSet presAssocID="{F073C386-5D58-4A4C-98E9-757E1C3F1194}" presName="negativeSpace" presStyleCnt="0"/>
      <dgm:spPr/>
    </dgm:pt>
    <dgm:pt modelId="{EC77DDAD-0F6F-4BB0-8851-2CF6D8253735}" type="pres">
      <dgm:prSet presAssocID="{F073C386-5D58-4A4C-98E9-757E1C3F1194}" presName="childText" presStyleLbl="conFgAcc1" presStyleIdx="0" presStyleCnt="2">
        <dgm:presLayoutVars>
          <dgm:bulletEnabled val="1"/>
        </dgm:presLayoutVars>
      </dgm:prSet>
      <dgm:spPr/>
    </dgm:pt>
    <dgm:pt modelId="{55FD7B3B-6C97-452B-9A5E-FE34A8199F64}" type="pres">
      <dgm:prSet presAssocID="{F9EF314B-FB8C-481A-903C-209219D134A8}" presName="spaceBetweenRectangles" presStyleCnt="0"/>
      <dgm:spPr/>
    </dgm:pt>
    <dgm:pt modelId="{E9CDEC88-B64A-4202-A86B-610D8B56CB49}" type="pres">
      <dgm:prSet presAssocID="{05B6575C-8979-4E50-9B7E-26644A84BB1B}" presName="parentLin" presStyleCnt="0"/>
      <dgm:spPr/>
    </dgm:pt>
    <dgm:pt modelId="{68A30426-30E2-423B-A569-D0288AA14BDE}" type="pres">
      <dgm:prSet presAssocID="{05B6575C-8979-4E50-9B7E-26644A84BB1B}" presName="parentLeftMargin" presStyleLbl="node1" presStyleIdx="0" presStyleCnt="2"/>
      <dgm:spPr/>
    </dgm:pt>
    <dgm:pt modelId="{50731C33-F6AF-41D7-BC83-0D1132C557CE}" type="pres">
      <dgm:prSet presAssocID="{05B6575C-8979-4E50-9B7E-26644A84BB1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3B67BB6-C317-42FF-B421-7BCD0C409613}" type="pres">
      <dgm:prSet presAssocID="{05B6575C-8979-4E50-9B7E-26644A84BB1B}" presName="negativeSpace" presStyleCnt="0"/>
      <dgm:spPr/>
    </dgm:pt>
    <dgm:pt modelId="{1BD33EB5-5252-4843-AE8E-DE38D0797732}" type="pres">
      <dgm:prSet presAssocID="{05B6575C-8979-4E50-9B7E-26644A84BB1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3D4F20E-05E2-410D-A431-441C9818DBCD}" srcId="{0C87CCA0-B0C5-4D34-91FF-180FEC2E28D1}" destId="{DC996F95-AAA3-47BF-AE3F-6ECC62FD8AE0}" srcOrd="0" destOrd="0" parTransId="{7DDB3762-5546-479C-825D-C1BBC5F39012}" sibTransId="{E271B2A2-CE83-460A-9811-E5BF8B636459}"/>
    <dgm:cxn modelId="{A62EB81A-D16E-4F15-816D-F237985C05EB}" type="presOf" srcId="{F073C386-5D58-4A4C-98E9-757E1C3F1194}" destId="{A4D0F75A-CDEE-47F5-A0FC-649A0480E1EB}" srcOrd="0" destOrd="0" presId="urn:microsoft.com/office/officeart/2005/8/layout/list1"/>
    <dgm:cxn modelId="{378A1B22-2CB7-4220-857E-4BB2C1FCDFCD}" srcId="{565A3D45-1DF1-4063-961B-06FF0E71F639}" destId="{1B6FBA84-29EF-490F-B708-7F9426579C68}" srcOrd="0" destOrd="0" parTransId="{678FB093-8976-4D4B-BD1B-454503787BDB}" sibTransId="{8D672447-688B-4A50-AF5C-84F882440F3B}"/>
    <dgm:cxn modelId="{1C4A5526-A0F7-49C5-95F4-EA726755C49E}" srcId="{84C4408D-B522-4058-9A66-6EDC879F6305}" destId="{CE0DE3C4-F9D8-4F17-91B4-9597E1151998}" srcOrd="1" destOrd="0" parTransId="{804202BE-91AC-49A9-B3E0-CC4C36C9A872}" sibTransId="{ED8E3924-FAD1-4DDA-A438-0CBAE3F84D7C}"/>
    <dgm:cxn modelId="{8909D52A-ED24-4517-8860-CB03B3B37265}" srcId="{3BC386AC-6740-44BF-9B3B-B57FDCCBDFF2}" destId="{F073C386-5D58-4A4C-98E9-757E1C3F1194}" srcOrd="0" destOrd="0" parTransId="{15236126-96A2-41B0-86C4-BF4A4AD08AA0}" sibTransId="{F9EF314B-FB8C-481A-903C-209219D134A8}"/>
    <dgm:cxn modelId="{174FD62D-F9BE-4D36-9EFA-D6997C06B5BE}" srcId="{3BC386AC-6740-44BF-9B3B-B57FDCCBDFF2}" destId="{05B6575C-8979-4E50-9B7E-26644A84BB1B}" srcOrd="1" destOrd="0" parTransId="{3C3084E8-2A84-47F4-B4FB-3452222B1D1C}" sibTransId="{BD567CEB-8DEC-4D44-8A7C-4F28214FAFAE}"/>
    <dgm:cxn modelId="{F7400D2F-3D6B-46C2-8DB8-6625B3376F77}" type="presOf" srcId="{05B6575C-8979-4E50-9B7E-26644A84BB1B}" destId="{68A30426-30E2-423B-A569-D0288AA14BDE}" srcOrd="0" destOrd="0" presId="urn:microsoft.com/office/officeart/2005/8/layout/list1"/>
    <dgm:cxn modelId="{9141623C-A501-4CDF-A8A8-7EACCBFF3056}" type="presOf" srcId="{3BC386AC-6740-44BF-9B3B-B57FDCCBDFF2}" destId="{8439F944-699A-4250-AC61-923BB15DAF55}" srcOrd="0" destOrd="0" presId="urn:microsoft.com/office/officeart/2005/8/layout/list1"/>
    <dgm:cxn modelId="{57849647-A091-4F68-B88D-F788CC449080}" type="presOf" srcId="{05B6575C-8979-4E50-9B7E-26644A84BB1B}" destId="{50731C33-F6AF-41D7-BC83-0D1132C557CE}" srcOrd="1" destOrd="0" presId="urn:microsoft.com/office/officeart/2005/8/layout/list1"/>
    <dgm:cxn modelId="{A7E65F48-9BB4-4DBC-BDB0-3D777D3B1FFF}" type="presOf" srcId="{DC996F95-AAA3-47BF-AE3F-6ECC62FD8AE0}" destId="{1BD33EB5-5252-4843-AE8E-DE38D0797732}" srcOrd="0" destOrd="1" presId="urn:microsoft.com/office/officeart/2005/8/layout/list1"/>
    <dgm:cxn modelId="{8008244F-B6B6-4456-B6F4-D349C4E576A2}" type="presOf" srcId="{565A3D45-1DF1-4063-961B-06FF0E71F639}" destId="{1BD33EB5-5252-4843-AE8E-DE38D0797732}" srcOrd="0" destOrd="2" presId="urn:microsoft.com/office/officeart/2005/8/layout/list1"/>
    <dgm:cxn modelId="{252B817E-E688-493F-A212-3568B59B962D}" srcId="{F073C386-5D58-4A4C-98E9-757E1C3F1194}" destId="{AFCF10DB-36A3-40A0-8710-57C5D2793A8F}" srcOrd="0" destOrd="0" parTransId="{33CC73D8-01F7-40CF-997F-789333701996}" sibTransId="{C271C930-8C91-481D-819E-15F55ED63F62}"/>
    <dgm:cxn modelId="{246D368D-73D7-4889-B527-7294460EF55F}" srcId="{05B6575C-8979-4E50-9B7E-26644A84BB1B}" destId="{565A3D45-1DF1-4063-961B-06FF0E71F639}" srcOrd="1" destOrd="0" parTransId="{5EE21018-EA08-4F92-83AD-09AA0E7B5A06}" sibTransId="{73B77E4C-C680-424E-A266-9FCEC19F42C4}"/>
    <dgm:cxn modelId="{6E9DB997-5281-4E89-BA06-3D765F62A07D}" type="presOf" srcId="{CE0DE3C4-F9D8-4F17-91B4-9597E1151998}" destId="{1BD33EB5-5252-4843-AE8E-DE38D0797732}" srcOrd="0" destOrd="6" presId="urn:microsoft.com/office/officeart/2005/8/layout/list1"/>
    <dgm:cxn modelId="{82D0DA9E-31C5-48F3-9F77-CC4927285028}" type="presOf" srcId="{AFCF10DB-36A3-40A0-8710-57C5D2793A8F}" destId="{EC77DDAD-0F6F-4BB0-8851-2CF6D8253735}" srcOrd="0" destOrd="0" presId="urn:microsoft.com/office/officeart/2005/8/layout/list1"/>
    <dgm:cxn modelId="{E11EF09F-2425-453A-9546-5ECD596F43F2}" srcId="{05B6575C-8979-4E50-9B7E-26644A84BB1B}" destId="{84C4408D-B522-4058-9A66-6EDC879F6305}" srcOrd="2" destOrd="0" parTransId="{7A3ACE8E-2D33-4C22-88BD-84A9F11281FD}" sibTransId="{9938EC09-3BFF-4CB7-A833-5D901E819468}"/>
    <dgm:cxn modelId="{F78576B8-3D3C-4962-9973-685F26700E7A}" srcId="{84C4408D-B522-4058-9A66-6EDC879F6305}" destId="{26DA8D3D-A96C-4C23-B97F-0180F3ECDA52}" srcOrd="0" destOrd="0" parTransId="{B5752725-6ADE-440C-B6C5-E576647B6F75}" sibTransId="{FBFCF4F0-5D23-4E95-8095-D79B8330D0BE}"/>
    <dgm:cxn modelId="{6A4533BC-CDDE-473D-A2FC-AA8F8716C062}" type="presOf" srcId="{84C4408D-B522-4058-9A66-6EDC879F6305}" destId="{1BD33EB5-5252-4843-AE8E-DE38D0797732}" srcOrd="0" destOrd="4" presId="urn:microsoft.com/office/officeart/2005/8/layout/list1"/>
    <dgm:cxn modelId="{576D9CC9-48D3-4AD8-81AF-48A5ECA6E6F8}" type="presOf" srcId="{F073C386-5D58-4A4C-98E9-757E1C3F1194}" destId="{7149EF33-816C-45AF-AAA1-46876A1BA176}" srcOrd="1" destOrd="0" presId="urn:microsoft.com/office/officeart/2005/8/layout/list1"/>
    <dgm:cxn modelId="{085FFED5-DC2E-470D-BB3E-2FB4815B0495}" srcId="{05B6575C-8979-4E50-9B7E-26644A84BB1B}" destId="{0C87CCA0-B0C5-4D34-91FF-180FEC2E28D1}" srcOrd="0" destOrd="0" parTransId="{3DF8658D-A174-4438-90A6-6609D19E9231}" sibTransId="{51AFEB23-101B-43B3-8B8F-CEE34EE1A1FC}"/>
    <dgm:cxn modelId="{A38EC9DC-DC92-448E-9A8B-2856FB111AD2}" type="presOf" srcId="{26DA8D3D-A96C-4C23-B97F-0180F3ECDA52}" destId="{1BD33EB5-5252-4843-AE8E-DE38D0797732}" srcOrd="0" destOrd="5" presId="urn:microsoft.com/office/officeart/2005/8/layout/list1"/>
    <dgm:cxn modelId="{1B71C1EC-3C39-4B1E-8D20-1385A22E761C}" type="presOf" srcId="{1B6FBA84-29EF-490F-B708-7F9426579C68}" destId="{1BD33EB5-5252-4843-AE8E-DE38D0797732}" srcOrd="0" destOrd="3" presId="urn:microsoft.com/office/officeart/2005/8/layout/list1"/>
    <dgm:cxn modelId="{AF28FFEF-A018-4E85-BEEA-E0BF0010B4C1}" type="presOf" srcId="{0C87CCA0-B0C5-4D34-91FF-180FEC2E28D1}" destId="{1BD33EB5-5252-4843-AE8E-DE38D0797732}" srcOrd="0" destOrd="0" presId="urn:microsoft.com/office/officeart/2005/8/layout/list1"/>
    <dgm:cxn modelId="{4C0CC3F5-5DF0-4CB6-9A74-93A08F260CFC}" type="presParOf" srcId="{8439F944-699A-4250-AC61-923BB15DAF55}" destId="{F839962B-B4AE-48D5-B4D6-9628558D14DF}" srcOrd="0" destOrd="0" presId="urn:microsoft.com/office/officeart/2005/8/layout/list1"/>
    <dgm:cxn modelId="{94327FEC-E0F9-4FE5-A914-300AE40270DD}" type="presParOf" srcId="{F839962B-B4AE-48D5-B4D6-9628558D14DF}" destId="{A4D0F75A-CDEE-47F5-A0FC-649A0480E1EB}" srcOrd="0" destOrd="0" presId="urn:microsoft.com/office/officeart/2005/8/layout/list1"/>
    <dgm:cxn modelId="{0AD16E50-AE67-4879-9602-E470BF385421}" type="presParOf" srcId="{F839962B-B4AE-48D5-B4D6-9628558D14DF}" destId="{7149EF33-816C-45AF-AAA1-46876A1BA176}" srcOrd="1" destOrd="0" presId="urn:microsoft.com/office/officeart/2005/8/layout/list1"/>
    <dgm:cxn modelId="{A7B66284-6F55-4BA9-A33A-A6060B888CD2}" type="presParOf" srcId="{8439F944-699A-4250-AC61-923BB15DAF55}" destId="{CA8CB557-EEEF-48A7-A5AA-A8F8C7C72512}" srcOrd="1" destOrd="0" presId="urn:microsoft.com/office/officeart/2005/8/layout/list1"/>
    <dgm:cxn modelId="{32330D5B-6AC5-4472-8FEB-2F2EDB2EFACD}" type="presParOf" srcId="{8439F944-699A-4250-AC61-923BB15DAF55}" destId="{EC77DDAD-0F6F-4BB0-8851-2CF6D8253735}" srcOrd="2" destOrd="0" presId="urn:microsoft.com/office/officeart/2005/8/layout/list1"/>
    <dgm:cxn modelId="{27E3B665-5BBE-43D3-9405-E6D475D5FE9D}" type="presParOf" srcId="{8439F944-699A-4250-AC61-923BB15DAF55}" destId="{55FD7B3B-6C97-452B-9A5E-FE34A8199F64}" srcOrd="3" destOrd="0" presId="urn:microsoft.com/office/officeart/2005/8/layout/list1"/>
    <dgm:cxn modelId="{B66F6CAE-780C-4B34-B679-FEA45A6F8A83}" type="presParOf" srcId="{8439F944-699A-4250-AC61-923BB15DAF55}" destId="{E9CDEC88-B64A-4202-A86B-610D8B56CB49}" srcOrd="4" destOrd="0" presId="urn:microsoft.com/office/officeart/2005/8/layout/list1"/>
    <dgm:cxn modelId="{FA8970DC-A88F-4249-8CA0-BF3464FE43DA}" type="presParOf" srcId="{E9CDEC88-B64A-4202-A86B-610D8B56CB49}" destId="{68A30426-30E2-423B-A569-D0288AA14BDE}" srcOrd="0" destOrd="0" presId="urn:microsoft.com/office/officeart/2005/8/layout/list1"/>
    <dgm:cxn modelId="{5EEE2BD7-22D2-41E8-A5FA-644D58D6BD6A}" type="presParOf" srcId="{E9CDEC88-B64A-4202-A86B-610D8B56CB49}" destId="{50731C33-F6AF-41D7-BC83-0D1132C557CE}" srcOrd="1" destOrd="0" presId="urn:microsoft.com/office/officeart/2005/8/layout/list1"/>
    <dgm:cxn modelId="{3F6D642A-9E9D-48B6-A707-043DFCE107FD}" type="presParOf" srcId="{8439F944-699A-4250-AC61-923BB15DAF55}" destId="{B3B67BB6-C317-42FF-B421-7BCD0C409613}" srcOrd="5" destOrd="0" presId="urn:microsoft.com/office/officeart/2005/8/layout/list1"/>
    <dgm:cxn modelId="{CE5102AC-9FD0-431B-9DB6-678708D78F62}" type="presParOf" srcId="{8439F944-699A-4250-AC61-923BB15DAF55}" destId="{1BD33EB5-5252-4843-AE8E-DE38D079773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A25C4-B250-410D-8979-2CA8D8D7886D}">
      <dsp:nvSpPr>
        <dsp:cNvPr id="0" name=""/>
        <dsp:cNvSpPr/>
      </dsp:nvSpPr>
      <dsp:spPr>
        <a:xfrm>
          <a:off x="0" y="76890"/>
          <a:ext cx="6628804" cy="1474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Addiction: a need, both physical and psychological, to continue the use of a substance, regardless of its effects</a:t>
          </a:r>
        </a:p>
      </dsp:txBody>
      <dsp:txXfrm>
        <a:off x="71965" y="148855"/>
        <a:ext cx="6484874" cy="1330270"/>
      </dsp:txXfrm>
    </dsp:sp>
    <dsp:sp modelId="{69D4923B-5504-4A01-BF69-FCBAEDD0731D}">
      <dsp:nvSpPr>
        <dsp:cNvPr id="0" name=""/>
        <dsp:cNvSpPr/>
      </dsp:nvSpPr>
      <dsp:spPr>
        <a:xfrm>
          <a:off x="0" y="1631730"/>
          <a:ext cx="6628804" cy="1474200"/>
        </a:xfrm>
        <a:prstGeom prst="roundRect">
          <a:avLst/>
        </a:prstGeom>
        <a:gradFill rotWithShape="0">
          <a:gsLst>
            <a:gs pos="0">
              <a:schemeClr val="accent2">
                <a:hueOff val="515325"/>
                <a:satOff val="-23028"/>
                <a:lumOff val="17256"/>
                <a:alphaOff val="0"/>
                <a:tint val="96000"/>
                <a:lumMod val="100000"/>
              </a:schemeClr>
            </a:gs>
            <a:gs pos="78000">
              <a:schemeClr val="accent2">
                <a:hueOff val="515325"/>
                <a:satOff val="-23028"/>
                <a:lumOff val="172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Signs of an addiction:</a:t>
          </a:r>
        </a:p>
      </dsp:txBody>
      <dsp:txXfrm>
        <a:off x="71965" y="1703695"/>
        <a:ext cx="6484874" cy="1330270"/>
      </dsp:txXfrm>
    </dsp:sp>
    <dsp:sp modelId="{B6839CF3-DF97-40B0-B962-23F554D1FCA9}">
      <dsp:nvSpPr>
        <dsp:cNvPr id="0" name=""/>
        <dsp:cNvSpPr/>
      </dsp:nvSpPr>
      <dsp:spPr>
        <a:xfrm>
          <a:off x="0" y="3105930"/>
          <a:ext cx="6628804" cy="1796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6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accent5">
                  <a:lumMod val="75000"/>
                </a:schemeClr>
              </a:solidFill>
            </a:rPr>
            <a:t>Intense cravings for the substance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accent5">
                  <a:lumMod val="75000"/>
                </a:schemeClr>
              </a:solidFill>
            </a:rPr>
            <a:t>Decrease in social interaction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accent5">
                  <a:lumMod val="75000"/>
                </a:schemeClr>
              </a:solidFill>
            </a:rPr>
            <a:t>Pushing off responsibilities (work)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accent5">
                  <a:lumMod val="75000"/>
                </a:schemeClr>
              </a:solidFill>
            </a:rPr>
            <a:t>Mood swings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accent5">
                  <a:lumMod val="75000"/>
                </a:schemeClr>
              </a:solidFill>
            </a:rPr>
            <a:t>Needle marks (if injecting the drug)</a:t>
          </a:r>
        </a:p>
      </dsp:txBody>
      <dsp:txXfrm>
        <a:off x="0" y="3105930"/>
        <a:ext cx="6628804" cy="1796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2C5EB-4A64-473C-873F-FA1D95A413B8}">
      <dsp:nvSpPr>
        <dsp:cNvPr id="0" name=""/>
        <dsp:cNvSpPr/>
      </dsp:nvSpPr>
      <dsp:spPr>
        <a:xfrm>
          <a:off x="8261" y="32023"/>
          <a:ext cx="1380712" cy="13624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53A35-ABF8-4FEB-A9CB-EA9F2C16A881}">
      <dsp:nvSpPr>
        <dsp:cNvPr id="0" name=""/>
        <dsp:cNvSpPr/>
      </dsp:nvSpPr>
      <dsp:spPr>
        <a:xfrm>
          <a:off x="8261" y="1558601"/>
          <a:ext cx="3944893" cy="58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Impacts the functioning of the brain!</a:t>
          </a:r>
        </a:p>
      </dsp:txBody>
      <dsp:txXfrm>
        <a:off x="8261" y="1558601"/>
        <a:ext cx="3944893" cy="583910"/>
      </dsp:txXfrm>
    </dsp:sp>
    <dsp:sp modelId="{A7CD553C-6B6D-431E-A132-1444E02C43EA}">
      <dsp:nvSpPr>
        <dsp:cNvPr id="0" name=""/>
        <dsp:cNvSpPr/>
      </dsp:nvSpPr>
      <dsp:spPr>
        <a:xfrm>
          <a:off x="8261" y="2218846"/>
          <a:ext cx="3944893" cy="1629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5"/>
              </a:solidFill>
            </a:rPr>
            <a:t>Changes the way the brain feels and perceives pleasure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5"/>
              </a:solidFill>
            </a:rPr>
            <a:t>Impairs the functioning of neurotransmitters – used to communicate messages between brain and body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5"/>
              </a:solidFill>
            </a:rPr>
            <a:t>Can change the shape/physical structure of neurons in the brain</a:t>
          </a:r>
        </a:p>
      </dsp:txBody>
      <dsp:txXfrm>
        <a:off x="8261" y="2218846"/>
        <a:ext cx="3944893" cy="1629902"/>
      </dsp:txXfrm>
    </dsp:sp>
    <dsp:sp modelId="{15215FAC-4FA5-4FDF-8AF3-F4258A7BF2AD}">
      <dsp:nvSpPr>
        <dsp:cNvPr id="0" name=""/>
        <dsp:cNvSpPr/>
      </dsp:nvSpPr>
      <dsp:spPr>
        <a:xfrm>
          <a:off x="4643512" y="32023"/>
          <a:ext cx="1380712" cy="13624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F9405-B9B9-47A5-86D1-99D7152FF818}">
      <dsp:nvSpPr>
        <dsp:cNvPr id="0" name=""/>
        <dsp:cNvSpPr/>
      </dsp:nvSpPr>
      <dsp:spPr>
        <a:xfrm>
          <a:off x="4643512" y="1558601"/>
          <a:ext cx="3944893" cy="58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Real danger is how quickly one becomes addicted</a:t>
          </a:r>
        </a:p>
      </dsp:txBody>
      <dsp:txXfrm>
        <a:off x="4643512" y="1558601"/>
        <a:ext cx="3944893" cy="583910"/>
      </dsp:txXfrm>
    </dsp:sp>
    <dsp:sp modelId="{1B4E5D31-798C-4B5A-B4DA-C7E24F98FB89}">
      <dsp:nvSpPr>
        <dsp:cNvPr id="0" name=""/>
        <dsp:cNvSpPr/>
      </dsp:nvSpPr>
      <dsp:spPr>
        <a:xfrm>
          <a:off x="4643512" y="2218846"/>
          <a:ext cx="3944893" cy="1629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75DF8-EB47-42DF-B35D-48E019BB7E3B}">
      <dsp:nvSpPr>
        <dsp:cNvPr id="0" name=""/>
        <dsp:cNvSpPr/>
      </dsp:nvSpPr>
      <dsp:spPr>
        <a:xfrm>
          <a:off x="0" y="370490"/>
          <a:ext cx="9618133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474" tIns="416560" rIns="74647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Many state that they would prefer hearing from a recovered addict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People want a more in depth and personalized understanding</a:t>
          </a:r>
        </a:p>
      </dsp:txBody>
      <dsp:txXfrm>
        <a:off x="0" y="370490"/>
        <a:ext cx="9618133" cy="1165500"/>
      </dsp:txXfrm>
    </dsp:sp>
    <dsp:sp modelId="{823E0FD0-FCDD-4C50-8531-D62EBAD5EA9E}">
      <dsp:nvSpPr>
        <dsp:cNvPr id="0" name=""/>
        <dsp:cNvSpPr/>
      </dsp:nvSpPr>
      <dsp:spPr>
        <a:xfrm>
          <a:off x="480906" y="75290"/>
          <a:ext cx="6732693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More effective than other programs like D.A.R.E</a:t>
          </a:r>
        </a:p>
      </dsp:txBody>
      <dsp:txXfrm>
        <a:off x="509727" y="104111"/>
        <a:ext cx="6675051" cy="532758"/>
      </dsp:txXfrm>
    </dsp:sp>
    <dsp:sp modelId="{6C6D779E-9539-4717-A4E8-5CD9A984FCE4}">
      <dsp:nvSpPr>
        <dsp:cNvPr id="0" name=""/>
        <dsp:cNvSpPr/>
      </dsp:nvSpPr>
      <dsp:spPr>
        <a:xfrm>
          <a:off x="0" y="1939191"/>
          <a:ext cx="9618133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474" tIns="416560" rIns="74647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Combines factual evidence with something visual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Makes it an easier topic to digest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Better for starting conversations about drug addiction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Provides a more “complete” view of what addicts experience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0" y="1939191"/>
        <a:ext cx="9618133" cy="2079000"/>
      </dsp:txXfrm>
    </dsp:sp>
    <dsp:sp modelId="{B3F230FE-279C-41CB-A946-FF99AF6B32B2}">
      <dsp:nvSpPr>
        <dsp:cNvPr id="0" name=""/>
        <dsp:cNvSpPr/>
      </dsp:nvSpPr>
      <dsp:spPr>
        <a:xfrm>
          <a:off x="480906" y="1643991"/>
          <a:ext cx="6732693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Choose art!</a:t>
          </a:r>
        </a:p>
      </dsp:txBody>
      <dsp:txXfrm>
        <a:off x="509727" y="1672812"/>
        <a:ext cx="6675051" cy="532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8A669-B7A1-41AF-A809-69F9019FE616}">
      <dsp:nvSpPr>
        <dsp:cNvPr id="0" name=""/>
        <dsp:cNvSpPr/>
      </dsp:nvSpPr>
      <dsp:spPr>
        <a:xfrm>
          <a:off x="0" y="352828"/>
          <a:ext cx="6652670" cy="2083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474" tIns="354076" rIns="74647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Dark clothing – sets her apart as the one with the addiction, hints at the “darker” parts of addiction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Teal bands – represent her addiction and her dependence on a substance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Also the color for drug addiction awareness and recovery</a:t>
          </a:r>
        </a:p>
      </dsp:txBody>
      <dsp:txXfrm>
        <a:off x="0" y="352828"/>
        <a:ext cx="6652670" cy="2083725"/>
      </dsp:txXfrm>
    </dsp:sp>
    <dsp:sp modelId="{8A7BB502-5474-4408-A703-CCA6CB4CE21E}">
      <dsp:nvSpPr>
        <dsp:cNvPr id="0" name=""/>
        <dsp:cNvSpPr/>
      </dsp:nvSpPr>
      <dsp:spPr>
        <a:xfrm>
          <a:off x="0" y="0"/>
          <a:ext cx="6679639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Lead dancer</a:t>
          </a:r>
        </a:p>
      </dsp:txBody>
      <dsp:txXfrm>
        <a:off x="30262" y="30262"/>
        <a:ext cx="6619115" cy="559396"/>
      </dsp:txXfrm>
    </dsp:sp>
    <dsp:sp modelId="{B8AD3DD6-35EF-4425-AE78-60DDE6314D7A}">
      <dsp:nvSpPr>
        <dsp:cNvPr id="0" name=""/>
        <dsp:cNvSpPr/>
      </dsp:nvSpPr>
      <dsp:spPr>
        <a:xfrm>
          <a:off x="0" y="2859913"/>
          <a:ext cx="6679120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474" tIns="354076" rIns="74647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Lighter top – cleanliness, absence of addiction, “angel” like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Represent the family/friends of the addict</a:t>
          </a:r>
        </a:p>
      </dsp:txBody>
      <dsp:txXfrm>
        <a:off x="0" y="2859913"/>
        <a:ext cx="6679120" cy="1190700"/>
      </dsp:txXfrm>
    </dsp:sp>
    <dsp:sp modelId="{3B84E07D-20A4-47A3-8A3B-D663A2560F81}">
      <dsp:nvSpPr>
        <dsp:cNvPr id="0" name=""/>
        <dsp:cNvSpPr/>
      </dsp:nvSpPr>
      <dsp:spPr>
        <a:xfrm>
          <a:off x="0" y="2470436"/>
          <a:ext cx="6687314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Ensemble dancers</a:t>
          </a:r>
        </a:p>
      </dsp:txBody>
      <dsp:txXfrm>
        <a:off x="30262" y="2500698"/>
        <a:ext cx="6626790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7DDAD-0F6F-4BB0-8851-2CF6D8253735}">
      <dsp:nvSpPr>
        <dsp:cNvPr id="0" name=""/>
        <dsp:cNvSpPr/>
      </dsp:nvSpPr>
      <dsp:spPr>
        <a:xfrm>
          <a:off x="0" y="368827"/>
          <a:ext cx="6628804" cy="937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469" tIns="354076" rIns="51446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Shows an addicted individual struggling to overcome their addiction with the help of their loved ones</a:t>
          </a:r>
        </a:p>
      </dsp:txBody>
      <dsp:txXfrm>
        <a:off x="0" y="368827"/>
        <a:ext cx="6628804" cy="937125"/>
      </dsp:txXfrm>
    </dsp:sp>
    <dsp:sp modelId="{7149EF33-816C-45AF-AAA1-46876A1BA176}">
      <dsp:nvSpPr>
        <dsp:cNvPr id="0" name=""/>
        <dsp:cNvSpPr/>
      </dsp:nvSpPr>
      <dsp:spPr>
        <a:xfrm>
          <a:off x="331440" y="117907"/>
          <a:ext cx="4640162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387" tIns="0" rIns="1753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Story behind the piece</a:t>
          </a:r>
        </a:p>
      </dsp:txBody>
      <dsp:txXfrm>
        <a:off x="355938" y="142405"/>
        <a:ext cx="4591166" cy="452844"/>
      </dsp:txXfrm>
    </dsp:sp>
    <dsp:sp modelId="{1BD33EB5-5252-4843-AE8E-DE38D0797732}">
      <dsp:nvSpPr>
        <dsp:cNvPr id="0" name=""/>
        <dsp:cNvSpPr/>
      </dsp:nvSpPr>
      <dsp:spPr>
        <a:xfrm>
          <a:off x="0" y="1648672"/>
          <a:ext cx="6628804" cy="321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515325"/>
              <a:satOff val="-23028"/>
              <a:lumOff val="172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469" tIns="354076" rIns="51446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 the beginning movement consists of the lead dancer being held up and lifted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Represents dependence on the substance and inability to support oneself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Quick, heavy movement of ensemble dancers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Represents anger, frustration, sadness, etc. felt by loved ones of addicted individual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Movement as a group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Represents the ability to support and love someone through the recovery process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0" y="1648672"/>
        <a:ext cx="6628804" cy="3213000"/>
      </dsp:txXfrm>
    </dsp:sp>
    <dsp:sp modelId="{50731C33-F6AF-41D7-BC83-0D1132C557CE}">
      <dsp:nvSpPr>
        <dsp:cNvPr id="0" name=""/>
        <dsp:cNvSpPr/>
      </dsp:nvSpPr>
      <dsp:spPr>
        <a:xfrm>
          <a:off x="331440" y="1397752"/>
          <a:ext cx="4640162" cy="501840"/>
        </a:xfrm>
        <a:prstGeom prst="roundRect">
          <a:avLst/>
        </a:prstGeom>
        <a:gradFill rotWithShape="0">
          <a:gsLst>
            <a:gs pos="0">
              <a:schemeClr val="accent2">
                <a:hueOff val="515325"/>
                <a:satOff val="-23028"/>
                <a:lumOff val="17256"/>
                <a:alphaOff val="0"/>
                <a:tint val="96000"/>
                <a:lumMod val="100000"/>
              </a:schemeClr>
            </a:gs>
            <a:gs pos="78000">
              <a:schemeClr val="accent2">
                <a:hueOff val="515325"/>
                <a:satOff val="-23028"/>
                <a:lumOff val="172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387" tIns="0" rIns="1753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Movement</a:t>
          </a:r>
        </a:p>
      </dsp:txBody>
      <dsp:txXfrm>
        <a:off x="355938" y="1422250"/>
        <a:ext cx="459116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6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6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9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319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41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8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0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97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5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2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6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65C86-018A-4CC7-B505-5B1272458C1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427844-A22E-48E0-8FF9-F5DBE668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p0AZPL-HgdM" TargetMode="Externa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dictionandart.org/" TargetMode="External"/><Relationship Id="rId2" Type="http://schemas.openxmlformats.org/officeDocument/2006/relationships/hyperlink" Target="https://www.capitalgazett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9.JPG"/><Relationship Id="rId4" Type="http://schemas.openxmlformats.org/officeDocument/2006/relationships/diagramData" Target="../diagrams/data4.xml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DD6BC9EB-F181-48AB-BCA2-3D1DB20D2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C6853-0021-4161-BEAD-F219D5936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99460"/>
            <a:ext cx="5698067" cy="4479852"/>
          </a:xfrm>
        </p:spPr>
        <p:txBody>
          <a:bodyPr anchor="ctr">
            <a:normAutofit/>
          </a:bodyPr>
          <a:lstStyle/>
          <a:p>
            <a:r>
              <a:rPr lang="en-US" dirty="0"/>
              <a:t>Using Dance Performance to Portray Drug Addiction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9A390-F8DD-4B6B-936E-F73183A4C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1971" y="999460"/>
            <a:ext cx="3123620" cy="4479852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By: Rachel Wells</a:t>
            </a:r>
          </a:p>
        </p:txBody>
      </p:sp>
      <p:sp>
        <p:nvSpPr>
          <p:cNvPr id="22" name="Isosceles Triangle 9">
            <a:extLst>
              <a:ext uri="{FF2B5EF4-FFF2-40B4-BE49-F238E27FC236}">
                <a16:creationId xmlns:a16="http://schemas.microsoft.com/office/drawing/2014/main" id="{D33AAA80-39DC-4020-9BFF-0718F35C7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C5D90B-7EE3-4D26-AB7D-A5A3A6E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177F295-741F-4EFF-B0CA-BE69295AD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11349404" y="121775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corded Sound 1">
            <a:hlinkClick r:id="" action="ppaction://media"/>
            <a:extLst>
              <a:ext uri="{FF2B5EF4-FFF2-40B4-BE49-F238E27FC236}">
                <a16:creationId xmlns:a16="http://schemas.microsoft.com/office/drawing/2014/main" id="{8135455B-93EE-4C93-A228-4CB868DF9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5004" y="5929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DC0FD17B-916E-4A6A-ADD5-6BA0C13A8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r="7088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15840-8D9B-47D2-883C-D2A0AC76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“The Road to Addiction Recovery”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59485-18BF-41C7-9B48-D8BC18C28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>
                <a:hlinkClick r:id="rId5"/>
              </a:rPr>
              <a:t>https://www.youtube.com/watch?v=p0AZPL-HgdM</a:t>
            </a:r>
            <a:endParaRPr lang="en-US" dirty="0"/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Recorded Sound 10">
            <a:hlinkClick r:id="" action="ppaction://media"/>
            <a:extLst>
              <a:ext uri="{FF2B5EF4-FFF2-40B4-BE49-F238E27FC236}">
                <a16:creationId xmlns:a16="http://schemas.microsoft.com/office/drawing/2014/main" id="{8C126397-4514-4BA8-BD70-992F752DB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36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4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BEEC2-27A7-4024-A32D-AD122C8C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E0F7-6C2C-4DA9-99A2-003C48F8D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Cambest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 (2017). Outdoor art installation to showcase the ‘other side’ of addiction. </a:t>
            </a:r>
            <a:r>
              <a:rPr lang="en-US" sz="1800" i="1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Capital Gazette. </a:t>
            </a:r>
            <a:r>
              <a:rPr lang="en-US" sz="1800" u="sng" kern="1200" dirty="0">
                <a:solidFill>
                  <a:srgbClr val="5F5F5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2"/>
              </a:rPr>
              <a:t>https://www.capitalgazette.com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 marL="0" marR="0" indent="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Santora, B. P., Dowell, L. M., and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Henningfield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E. J. (2011). Art and Addiction: Putting a human face on addiction and recovery. </a:t>
            </a:r>
            <a:r>
              <a:rPr lang="en-US" sz="1800" u="sng" kern="1200" dirty="0">
                <a:solidFill>
                  <a:srgbClr val="5F5F5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3"/>
              </a:rPr>
              <a:t>www.addictionandart.org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indent="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2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9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204F5-26F4-4AFD-B365-7C4227663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/>
              <a:t>What is Addiction? What are the signs?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2D9C3C-312D-49C1-9956-4861A6355D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338229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 2">
            <a:hlinkClick r:id="" action="ppaction://media"/>
            <a:extLst>
              <a:ext uri="{FF2B5EF4-FFF2-40B4-BE49-F238E27FC236}">
                <a16:creationId xmlns:a16="http://schemas.microsoft.com/office/drawing/2014/main" id="{AF27DD36-4B9F-4506-BE34-BC2B3B6F5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9473" y="6086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B6A1-3705-4532-ACEF-2040A040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important?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52B4098D-A93D-4895-9DAE-F167434589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40097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 3">
            <a:hlinkClick r:id="" action="ppaction://media"/>
            <a:extLst>
              <a:ext uri="{FF2B5EF4-FFF2-40B4-BE49-F238E27FC236}">
                <a16:creationId xmlns:a16="http://schemas.microsoft.com/office/drawing/2014/main" id="{4E4CCF9F-DFA6-4023-A30F-2140F953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0486" y="5853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lecular glass structure">
            <a:extLst>
              <a:ext uri="{FF2B5EF4-FFF2-40B4-BE49-F238E27FC236}">
                <a16:creationId xmlns:a16="http://schemas.microsoft.com/office/drawing/2014/main" id="{4D716876-4410-4931-9EA5-425FFB478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4" r="954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276E7-7784-4399-BB36-56373D4A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Causes of Addiction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45437-72B3-4AD0-BABD-2C474BD5D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Genetic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Genetic predisposition to addictive behaviors 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Can delay or speed up disease progression</a:t>
            </a:r>
          </a:p>
          <a:p>
            <a:r>
              <a:rPr lang="en-US" dirty="0">
                <a:solidFill>
                  <a:schemeClr val="accent5"/>
                </a:solidFill>
              </a:rPr>
              <a:t>Environmental 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Family beliefs and attitudes about drug use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Exposure to peer groups that support/encourage use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Daily/life stressors</a:t>
            </a:r>
          </a:p>
          <a:p>
            <a:pPr lvl="1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corded Sound 4">
            <a:hlinkClick r:id="" action="ppaction://media"/>
            <a:extLst>
              <a:ext uri="{FF2B5EF4-FFF2-40B4-BE49-F238E27FC236}">
                <a16:creationId xmlns:a16="http://schemas.microsoft.com/office/drawing/2014/main" id="{DEB4EC03-264A-4AFB-A676-EF30CCA5D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636" y="6041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8A301-E5F4-4140-A0DC-51967176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Importance of art to discuss addiction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318CC3-6746-43E0-B0FD-EBA0FC1530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37803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 5">
            <a:hlinkClick r:id="" action="ppaction://media"/>
            <a:extLst>
              <a:ext uri="{FF2B5EF4-FFF2-40B4-BE49-F238E27FC236}">
                <a16:creationId xmlns:a16="http://schemas.microsoft.com/office/drawing/2014/main" id="{4D6A17CF-F9FD-4C6A-8497-2BA7A33BE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8933" y="573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Isosceles Triangle 146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9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Isosceles Triangle 150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1E757-F4A6-4592-888B-4078CD32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Example!</a:t>
            </a:r>
          </a:p>
        </p:txBody>
      </p:sp>
      <p:pic>
        <p:nvPicPr>
          <p:cNvPr id="1026" name="Picture 2" descr="Outdoor art installation to showcase the 'other side of addiction' -  Baltimore Sun">
            <a:extLst>
              <a:ext uri="{FF2B5EF4-FFF2-40B4-BE49-F238E27FC236}">
                <a16:creationId xmlns:a16="http://schemas.microsoft.com/office/drawing/2014/main" id="{C3E23F78-8A60-4EB7-8BB9-23630A43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400" y="2026053"/>
            <a:ext cx="4995403" cy="2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F4B8-59FD-4094-A52E-86D014AD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Outdoor exhibition by Gary Perlow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50 recovering/recovered addicts accompanied by friends and family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Painted trees white to mark the level of their recovery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Done to showcase “the other side” of addiction – recovery!</a:t>
            </a:r>
          </a:p>
          <a:p>
            <a:pPr lvl="2"/>
            <a:r>
              <a:rPr lang="en-US">
                <a:solidFill>
                  <a:srgbClr val="FFFFFF"/>
                </a:solidFill>
              </a:rPr>
              <a:t>Often only see the dark side of addiction BUT recovery is possible!</a:t>
            </a:r>
          </a:p>
          <a:p>
            <a:pPr lvl="2"/>
            <a:endParaRPr lang="en-US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Recorded Sound 6">
            <a:hlinkClick r:id="" action="ppaction://media"/>
            <a:extLst>
              <a:ext uri="{FF2B5EF4-FFF2-40B4-BE49-F238E27FC236}">
                <a16:creationId xmlns:a16="http://schemas.microsoft.com/office/drawing/2014/main" id="{F4099AA0-0382-4C5A-B4AB-4DDC06D6D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5962" y="5943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FEBD9-BF4C-44CB-93BC-FEA509F5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 dirty="0"/>
              <a:t>Creating “The Road to Addiction Recovery”: Preparation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B6379-C79A-47BD-8199-33A77B323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Research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Before starting choreography, each performer was required to conduct extensive research including;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Warning signs of addiction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Physical and psychological impacts of drug use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Statistics of drug related deaths and the overall reach of substance use on society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Impact of drug addiction on those around the addict (family and friends)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Resources that can provide help for addicted individuals and their loved ones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Important in giving an accurate portrayal of addiction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Allowed for us to better understand addiction as a whole and portray our characters correctly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Important for avoiding the use of stereotypes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Allowed for us to better advocate for those struggling </a:t>
            </a:r>
            <a:r>
              <a:rPr lang="en-US">
                <a:solidFill>
                  <a:schemeClr val="accent5"/>
                </a:solidFill>
              </a:rPr>
              <a:t>with addiction 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corded Sound 7">
            <a:hlinkClick r:id="" action="ppaction://media"/>
            <a:extLst>
              <a:ext uri="{FF2B5EF4-FFF2-40B4-BE49-F238E27FC236}">
                <a16:creationId xmlns:a16="http://schemas.microsoft.com/office/drawing/2014/main" id="{B3604F3A-1573-455E-BFDA-33FE664A6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5134" y="4701146"/>
            <a:ext cx="609600" cy="609600"/>
          </a:xfrm>
          <a:prstGeom prst="rect">
            <a:avLst/>
          </a:prstGeom>
        </p:spPr>
      </p:pic>
      <p:pic>
        <p:nvPicPr>
          <p:cNvPr id="5" name="Recorded Sound 8">
            <a:hlinkClick r:id="" action="ppaction://media"/>
            <a:extLst>
              <a:ext uri="{FF2B5EF4-FFF2-40B4-BE49-F238E27FC236}">
                <a16:creationId xmlns:a16="http://schemas.microsoft.com/office/drawing/2014/main" id="{3D93B2DF-40D9-4C58-ABDA-80D20A0CC5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837" y="6144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9ED9-4D06-48E4-81D5-1669F351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Creating “The Road to Addiction Recovery”: Costuming</a:t>
            </a:r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AA0CC6-1CE7-4EDD-84B3-976E3AE02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99086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person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0878D269-0EC0-47BE-9592-F97B95B85B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17" y="1913786"/>
            <a:ext cx="3219285" cy="2099414"/>
          </a:xfrm>
          <a:prstGeom prst="rect">
            <a:avLst/>
          </a:prstGeom>
        </p:spPr>
      </p:pic>
      <p:pic>
        <p:nvPicPr>
          <p:cNvPr id="7" name="Picture 6" descr="A group of women holding up their hands&#10;&#10;Description automatically generated with low confidence">
            <a:extLst>
              <a:ext uri="{FF2B5EF4-FFF2-40B4-BE49-F238E27FC236}">
                <a16:creationId xmlns:a16="http://schemas.microsoft.com/office/drawing/2014/main" id="{D2DB5B7E-764E-4545-8691-FFAAAFAF2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17" y="4173625"/>
            <a:ext cx="3546693" cy="2412964"/>
          </a:xfrm>
          <a:prstGeom prst="rect">
            <a:avLst/>
          </a:prstGeom>
        </p:spPr>
      </p:pic>
      <p:pic>
        <p:nvPicPr>
          <p:cNvPr id="8" name="Recorded Sound 9">
            <a:hlinkClick r:id="" action="ppaction://media"/>
            <a:extLst>
              <a:ext uri="{FF2B5EF4-FFF2-40B4-BE49-F238E27FC236}">
                <a16:creationId xmlns:a16="http://schemas.microsoft.com/office/drawing/2014/main" id="{B109F83C-0CDE-4EFE-906D-5C59C9A76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543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E8D46-1843-4CC4-8892-14717670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Creating “The Road to Addiction Recovery”: Choreography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EEE2198-44CE-4485-BD3A-4CFE5DAA8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3082362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E6C739-AA3E-4F3F-88B1-8867BD56E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1600" y="5924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Custom 3">
      <a:dk1>
        <a:srgbClr val="006666"/>
      </a:dk1>
      <a:lt1>
        <a:sysClr val="window" lastClr="FFFFFF"/>
      </a:lt1>
      <a:dk2>
        <a:srgbClr val="355F69"/>
      </a:dk2>
      <a:lt2>
        <a:srgbClr val="EBEBEB"/>
      </a:lt2>
      <a:accent1>
        <a:srgbClr val="3EB498"/>
      </a:accent1>
      <a:accent2>
        <a:srgbClr val="269A84"/>
      </a:accent2>
      <a:accent3>
        <a:srgbClr val="61B7B3"/>
      </a:accent3>
      <a:accent4>
        <a:srgbClr val="408886"/>
      </a:accent4>
      <a:accent5>
        <a:srgbClr val="3D7B6B"/>
      </a:accent5>
      <a:accent6>
        <a:srgbClr val="529484"/>
      </a:accent6>
      <a:hlink>
        <a:srgbClr val="3EB498"/>
      </a:hlink>
      <a:folHlink>
        <a:srgbClr val="75AFA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0</TotalTime>
  <Words>669</Words>
  <Application>Microsoft Office PowerPoint</Application>
  <PresentationFormat>Widescreen</PresentationFormat>
  <Paragraphs>74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Facet</vt:lpstr>
      <vt:lpstr>Using Dance Performance to Portray Drug Addiction</vt:lpstr>
      <vt:lpstr>What is Addiction? What are the signs?</vt:lpstr>
      <vt:lpstr>Why is it important?</vt:lpstr>
      <vt:lpstr>Causes of Addiction</vt:lpstr>
      <vt:lpstr>Importance of art to discuss addiction</vt:lpstr>
      <vt:lpstr>Example!</vt:lpstr>
      <vt:lpstr>Creating “The Road to Addiction Recovery”: Preparation</vt:lpstr>
      <vt:lpstr>Creating “The Road to Addiction Recovery”: Costuming</vt:lpstr>
      <vt:lpstr>Creating “The Road to Addiction Recovery”: Choreography</vt:lpstr>
      <vt:lpstr>“The Road to Addiction Recovery”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Dance Performance to Portray Drug Addiction</dc:title>
  <dc:creator>Rachel Wells</dc:creator>
  <cp:lastModifiedBy>Rachel Wells</cp:lastModifiedBy>
  <cp:revision>26</cp:revision>
  <dcterms:created xsi:type="dcterms:W3CDTF">2021-04-12T01:24:41Z</dcterms:created>
  <dcterms:modified xsi:type="dcterms:W3CDTF">2021-04-19T16:39:42Z</dcterms:modified>
</cp:coreProperties>
</file>