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60" r:id="rId2"/>
  </p:sldMasterIdLst>
  <p:notesMasterIdLst>
    <p:notesMasterId r:id="rId9"/>
  </p:notesMasterIdLst>
  <p:handoutMasterIdLst>
    <p:handoutMasterId r:id="rId10"/>
  </p:handoutMasterIdLst>
  <p:sldIdLst>
    <p:sldId id="256" r:id="rId3"/>
    <p:sldId id="257" r:id="rId4"/>
    <p:sldId id="258" r:id="rId5"/>
    <p:sldId id="259" r:id="rId6"/>
    <p:sldId id="261" r:id="rId7"/>
    <p:sldId id="262" r:id="rId8"/>
  </p:sldIdLst>
  <p:sldSz cx="43891200" cy="32918400"/>
  <p:notesSz cx="6858000" cy="9144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919"/>
    <a:srgbClr val="CF292B"/>
    <a:srgbClr val="CF2B2B"/>
    <a:srgbClr val="CE2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5917" autoAdjust="0"/>
  </p:normalViewPr>
  <p:slideViewPr>
    <p:cSldViewPr snapToGrid="0">
      <p:cViewPr varScale="1">
        <p:scale>
          <a:sx n="27" d="100"/>
          <a:sy n="27" d="100"/>
        </p:scale>
        <p:origin x="2032" y="312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8" d="100"/>
          <a:sy n="118" d="100"/>
        </p:scale>
        <p:origin x="3616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0B079-A316-4C9B-B165-DF9EA8325D2C}" type="datetimeFigureOut">
              <a:rPr lang="en-US" smtClean="0"/>
              <a:t>3/6/20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EAE6-B4B6-49B7-9049-B371250B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8AB8-57D1-494F-9851-055AD867E790}" type="datetimeFigureOut">
              <a:rPr lang="en-US" smtClean="0"/>
              <a:t>3/6/20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044-5458-4B2E-BFA0-52AAA1C529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0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92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5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9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931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1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structions"/>
          <p:cNvSpPr/>
          <p:nvPr userDrawn="1"/>
        </p:nvSpPr>
        <p:spPr>
          <a:xfrm>
            <a:off x="44302680" y="-1"/>
            <a:ext cx="12447270" cy="32918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t"/>
          <a:lstStyle/>
          <a:p>
            <a:pPr lvl="0">
              <a:spcBef>
                <a:spcPts val="1200"/>
              </a:spcBef>
            </a:pPr>
            <a:r>
              <a:rPr sz="9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Printing:</a:t>
            </a:r>
          </a:p>
          <a:p>
            <a:pPr lvl="0">
              <a:spcBef>
                <a:spcPts val="1200"/>
              </a:spcBef>
            </a:pP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This poster is 48” wide by 36” high. It’s designed to be printed on a large-format printer.</a:t>
            </a:r>
          </a:p>
          <a:p>
            <a:pPr lvl="0">
              <a:spcBef>
                <a:spcPts val="300"/>
              </a:spcBef>
            </a:pPr>
            <a:endParaRPr sz="60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1200"/>
              </a:spcBef>
            </a:pPr>
            <a:r>
              <a:rPr sz="88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Customizing the Content:</a:t>
            </a:r>
          </a:p>
          <a:p>
            <a:pPr lvl="0">
              <a:spcBef>
                <a:spcPts val="1200"/>
              </a:spcBef>
            </a:pP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placeholders in this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poster 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are formatted for you.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</a:t>
            </a:r>
            <a:r>
              <a:rPr lang="en-US" sz="66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in the placeholders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add text, or c</a:t>
            </a:r>
            <a:r>
              <a:rPr lang="en-US" sz="66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lick an icon to add a table, chart, SmartArt graphic, picture or multimedia file.</a:t>
            </a:r>
          </a:p>
          <a:p>
            <a:pPr lvl="0">
              <a:spcBef>
                <a:spcPts val="2400"/>
              </a:spcBef>
            </a:pP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o add or remove bullet points from text, click the Bullets button on the Home tab.</a:t>
            </a:r>
          </a:p>
          <a:p>
            <a:pPr lvl="0">
              <a:spcBef>
                <a:spcPts val="2400"/>
              </a:spcBef>
            </a:pP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If you need more placeholders for titles,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content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or body text, make a copy of what you need and drag it into place. PowerPoint’s Smart Guides will help you align it with everything else.</a:t>
            </a:r>
          </a:p>
          <a:p>
            <a:pPr lvl="0">
              <a:spcBef>
                <a:spcPts val="2400"/>
              </a:spcBef>
            </a:pP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Want to use your own picture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instead of ours? No problem!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Just click a picture, press the Delete key, then click the icon to add your picture.</a:t>
            </a:r>
            <a:endParaRPr sz="66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FA4678-5AE8-294C-A728-1BE64263A48E}"/>
              </a:ext>
            </a:extLst>
          </p:cNvPr>
          <p:cNvSpPr/>
          <p:nvPr userDrawn="1"/>
        </p:nvSpPr>
        <p:spPr>
          <a:xfrm>
            <a:off x="0" y="3541340"/>
            <a:ext cx="43891200" cy="1487860"/>
          </a:xfrm>
          <a:prstGeom prst="rect">
            <a:avLst/>
          </a:prstGeom>
          <a:solidFill>
            <a:srgbClr val="1A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/>
          </a:p>
        </p:txBody>
      </p:sp>
      <p:sp>
        <p:nvSpPr>
          <p:cNvPr id="35" name="Title 5">
            <a:extLst>
              <a:ext uri="{FF2B5EF4-FFF2-40B4-BE49-F238E27FC236}">
                <a16:creationId xmlns:a16="http://schemas.microsoft.com/office/drawing/2014/main" id="{CBA4E436-D60A-9B4D-98C3-9EA3BF0A305B}"/>
              </a:ext>
            </a:extLst>
          </p:cNvPr>
          <p:cNvSpPr txBox="1">
            <a:spLocks/>
          </p:cNvSpPr>
          <p:nvPr userDrawn="1"/>
        </p:nvSpPr>
        <p:spPr>
          <a:xfrm>
            <a:off x="1158240" y="944701"/>
            <a:ext cx="41977586" cy="1889972"/>
          </a:xfrm>
          <a:prstGeom prst="rect">
            <a:avLst/>
          </a:prstGeom>
        </p:spPr>
        <p:txBody>
          <a:bodyPr anchor="ctr"/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4D51AD49-1A8C-5444-A07A-0BF97B715AA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58240" y="3904893"/>
            <a:ext cx="41977586" cy="6371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188A569-72FE-DF44-A826-7E2E63B0A77B}"/>
              </a:ext>
            </a:extLst>
          </p:cNvPr>
          <p:cNvSpPr txBox="1">
            <a:spLocks/>
          </p:cNvSpPr>
          <p:nvPr userDrawn="1"/>
        </p:nvSpPr>
        <p:spPr>
          <a:xfrm>
            <a:off x="1143000" y="5868065"/>
            <a:ext cx="12801600" cy="128016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INTRODUCTION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EDE72C86-AFCF-1246-99E6-5DA46D6C19C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1143000" y="7312817"/>
            <a:ext cx="12801600" cy="6601968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Type your statement here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F5884192-C780-4A4C-BC1C-D6FE7EF0B949}"/>
              </a:ext>
            </a:extLst>
          </p:cNvPr>
          <p:cNvSpPr txBox="1">
            <a:spLocks/>
          </p:cNvSpPr>
          <p:nvPr userDrawn="1"/>
        </p:nvSpPr>
        <p:spPr>
          <a:xfrm>
            <a:off x="1143000" y="1492515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45" name="Content Placeholder 17">
            <a:extLst>
              <a:ext uri="{FF2B5EF4-FFF2-40B4-BE49-F238E27FC236}">
                <a16:creationId xmlns:a16="http://schemas.microsoft.com/office/drawing/2014/main" id="{B59F3F9C-F08E-A649-B1AE-E845A617F50D}"/>
              </a:ext>
            </a:extLst>
          </p:cNvPr>
          <p:cNvSpPr txBox="1">
            <a:spLocks/>
          </p:cNvSpPr>
          <p:nvPr userDrawn="1"/>
        </p:nvSpPr>
        <p:spPr>
          <a:xfrm>
            <a:off x="1143000" y="16415627"/>
            <a:ext cx="12801600" cy="10754535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0D321657-B91D-EE40-8E9C-2434940AFA9C}"/>
              </a:ext>
            </a:extLst>
          </p:cNvPr>
          <p:cNvSpPr txBox="1">
            <a:spLocks/>
          </p:cNvSpPr>
          <p:nvPr userDrawn="1"/>
        </p:nvSpPr>
        <p:spPr>
          <a:xfrm>
            <a:off x="15544800" y="19652229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C6224D3B-14DE-7C46-9E53-489B81D34E27}"/>
              </a:ext>
            </a:extLst>
          </p:cNvPr>
          <p:cNvSpPr txBox="1">
            <a:spLocks/>
          </p:cNvSpPr>
          <p:nvPr userDrawn="1"/>
        </p:nvSpPr>
        <p:spPr>
          <a:xfrm>
            <a:off x="15544800" y="21142701"/>
            <a:ext cx="12801600" cy="6027461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FC27DE63-36E4-B840-B610-CBE28635B8CA}"/>
              </a:ext>
            </a:extLst>
          </p:cNvPr>
          <p:cNvSpPr txBox="1">
            <a:spLocks/>
          </p:cNvSpPr>
          <p:nvPr userDrawn="1"/>
        </p:nvSpPr>
        <p:spPr>
          <a:xfrm>
            <a:off x="15573375" y="11089843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9701B864-A5E5-E842-B323-6F5FC1454C7B}"/>
              </a:ext>
            </a:extLst>
          </p:cNvPr>
          <p:cNvSpPr txBox="1">
            <a:spLocks/>
          </p:cNvSpPr>
          <p:nvPr userDrawn="1"/>
        </p:nvSpPr>
        <p:spPr>
          <a:xfrm>
            <a:off x="15573375" y="12580315"/>
            <a:ext cx="12801600" cy="4514989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CF4078D8-EF2E-5849-8B04-F74BBE6FA835}"/>
              </a:ext>
            </a:extLst>
          </p:cNvPr>
          <p:cNvSpPr txBox="1">
            <a:spLocks/>
          </p:cNvSpPr>
          <p:nvPr userDrawn="1"/>
        </p:nvSpPr>
        <p:spPr>
          <a:xfrm>
            <a:off x="30003750" y="19042629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37BF8CE1-C511-7D49-898E-665ECD34A24E}"/>
              </a:ext>
            </a:extLst>
          </p:cNvPr>
          <p:cNvSpPr txBox="1">
            <a:spLocks/>
          </p:cNvSpPr>
          <p:nvPr userDrawn="1"/>
        </p:nvSpPr>
        <p:spPr>
          <a:xfrm>
            <a:off x="30003750" y="20533101"/>
            <a:ext cx="12801600" cy="6027461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13C5F82F-C459-5C41-B0AB-86F5AFEF398F}"/>
              </a:ext>
            </a:extLst>
          </p:cNvPr>
          <p:cNvSpPr txBox="1">
            <a:spLocks/>
          </p:cNvSpPr>
          <p:nvPr userDrawn="1"/>
        </p:nvSpPr>
        <p:spPr>
          <a:xfrm>
            <a:off x="30003750" y="12309043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DD1FDAC-1E65-8B47-A380-FAA2B0E30D62}"/>
              </a:ext>
            </a:extLst>
          </p:cNvPr>
          <p:cNvSpPr txBox="1">
            <a:spLocks/>
          </p:cNvSpPr>
          <p:nvPr userDrawn="1"/>
        </p:nvSpPr>
        <p:spPr>
          <a:xfrm>
            <a:off x="30003750" y="13799516"/>
            <a:ext cx="12801600" cy="4808260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3475627-76D0-6E43-B656-44874AB207FC}"/>
              </a:ext>
            </a:extLst>
          </p:cNvPr>
          <p:cNvSpPr txBox="1">
            <a:spLocks/>
          </p:cNvSpPr>
          <p:nvPr userDrawn="1"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AB1A20B7-CA39-7841-B0E1-8DD82D4391CA}"/>
              </a:ext>
            </a:extLst>
          </p:cNvPr>
          <p:cNvSpPr txBox="1">
            <a:spLocks/>
          </p:cNvSpPr>
          <p:nvPr userDrawn="1"/>
        </p:nvSpPr>
        <p:spPr>
          <a:xfrm>
            <a:off x="30003750" y="7419497"/>
            <a:ext cx="12801600" cy="3831601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</p:spTree>
    <p:extLst>
      <p:ext uri="{BB962C8B-B14F-4D97-AF65-F5344CB8AC3E}">
        <p14:creationId xmlns:p14="http://schemas.microsoft.com/office/powerpoint/2010/main" val="1459077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168">
          <p15:clr>
            <a:srgbClr val="A4A3A4"/>
          </p15:clr>
        </p15:guide>
        <p15:guide id="2" pos="18480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69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686CD6-5489-FF41-B193-BFD5C1B9F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E3137E7-982A-1E46-827D-8B3F5772234C}"/>
              </a:ext>
            </a:extLst>
          </p:cNvPr>
          <p:cNvSpPr/>
          <p:nvPr userDrawn="1"/>
        </p:nvSpPr>
        <p:spPr>
          <a:xfrm>
            <a:off x="0" y="3541340"/>
            <a:ext cx="43891200" cy="1487860"/>
          </a:xfrm>
          <a:prstGeom prst="rect">
            <a:avLst/>
          </a:prstGeom>
          <a:solidFill>
            <a:srgbClr val="1A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/>
          </a:p>
        </p:txBody>
      </p:sp>
    </p:spTree>
    <p:extLst>
      <p:ext uri="{BB962C8B-B14F-4D97-AF65-F5344CB8AC3E}">
        <p14:creationId xmlns:p14="http://schemas.microsoft.com/office/powerpoint/2010/main" val="2508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115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720">
          <p15:clr>
            <a:srgbClr val="A4A3A4"/>
          </p15:clr>
        </p15:guide>
        <p15:guide id="3" pos="26928">
          <p15:clr>
            <a:srgbClr val="A4A3A4"/>
          </p15:clr>
        </p15:guide>
        <p15:guide id="4" pos="1382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">
            <a:extLst>
              <a:ext uri="{FF2B5EF4-FFF2-40B4-BE49-F238E27FC236}">
                <a16:creationId xmlns:a16="http://schemas.microsoft.com/office/drawing/2014/main" id="{27BCA4A4-0883-F14C-9214-A87A55FEF996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34C284B3-540F-B546-B6FD-A39E331C49D3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3000" y="5868065"/>
            <a:ext cx="12801600" cy="128016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7312816"/>
            <a:ext cx="12801600" cy="7725192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 fontScale="85000" lnSpcReduction="10000"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in </a:t>
            </a:r>
            <a:r>
              <a:rPr lang="en-US" dirty="0" err="1"/>
              <a:t>nisl</a:t>
            </a:r>
            <a:r>
              <a:rPr lang="en-US" dirty="0"/>
              <a:t> nisi.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pulvinar </a:t>
            </a:r>
            <a:r>
              <a:rPr lang="en-US" dirty="0" err="1"/>
              <a:t>sapien</a:t>
            </a:r>
            <a:r>
              <a:rPr lang="en-US" dirty="0"/>
              <a:t> et.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Nunc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ac.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nisi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 </a:t>
            </a:r>
            <a:r>
              <a:rPr lang="en-US" dirty="0" err="1"/>
              <a:t>lacus</a:t>
            </a:r>
            <a:r>
              <a:rPr lang="en-US" dirty="0"/>
              <a:t>.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lorem dolor.</a:t>
            </a:r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143000" y="16166590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143000" y="17657062"/>
            <a:ext cx="12801600" cy="9513100"/>
          </a:xfrm>
          <a:prstGeom prst="rect">
            <a:avLst/>
          </a:prstGeom>
        </p:spPr>
        <p:txBody>
          <a:bodyPr lIns="91440" tIns="182880">
            <a:normAutofit fontScale="92500" lnSpcReduction="2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endParaRPr lang="en-US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A1C934E9-8E23-0443-A83C-F88525AC39DD}"/>
              </a:ext>
            </a:extLst>
          </p:cNvPr>
          <p:cNvSpPr txBox="1">
            <a:spLocks/>
          </p:cNvSpPr>
          <p:nvPr/>
        </p:nvSpPr>
        <p:spPr>
          <a:xfrm>
            <a:off x="15573375" y="14848028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0" name="Content Placeholder 17">
            <a:extLst>
              <a:ext uri="{FF2B5EF4-FFF2-40B4-BE49-F238E27FC236}">
                <a16:creationId xmlns:a16="http://schemas.microsoft.com/office/drawing/2014/main" id="{32A4FDF3-B73F-364B-938C-7B10518F1F34}"/>
              </a:ext>
            </a:extLst>
          </p:cNvPr>
          <p:cNvSpPr txBox="1">
            <a:spLocks/>
          </p:cNvSpPr>
          <p:nvPr/>
        </p:nvSpPr>
        <p:spPr>
          <a:xfrm>
            <a:off x="15573375" y="16338500"/>
            <a:ext cx="12801600" cy="1082832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 marL="0" indent="0">
              <a:buClr>
                <a:srgbClr val="CF2B2B"/>
              </a:buClr>
              <a:buNone/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rmAutofit fontScale="92500" lnSpcReduction="2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in </a:t>
            </a:r>
            <a:r>
              <a:rPr lang="en-US" dirty="0" err="1"/>
              <a:t>nisl</a:t>
            </a:r>
            <a:r>
              <a:rPr lang="en-US" dirty="0"/>
              <a:t> nisi.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pulvinar </a:t>
            </a:r>
            <a:r>
              <a:rPr lang="en-US" dirty="0" err="1"/>
              <a:t>sapien</a:t>
            </a:r>
            <a:r>
              <a:rPr lang="en-US" dirty="0"/>
              <a:t> et.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Nunc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ac.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nisi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 </a:t>
            </a:r>
            <a:r>
              <a:rPr lang="en-US" dirty="0" err="1"/>
              <a:t>lacus</a:t>
            </a:r>
            <a:r>
              <a:rPr lang="en-US" dirty="0"/>
              <a:t>.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lorem dolor.</a:t>
            </a:r>
            <a:endParaRPr lang="en-US" sz="1800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0003750" y="7419497"/>
            <a:ext cx="12801600" cy="608868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5573375" y="5929025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</p:spTree>
    <p:extLst>
      <p:ext uri="{BB962C8B-B14F-4D97-AF65-F5344CB8AC3E}">
        <p14:creationId xmlns:p14="http://schemas.microsoft.com/office/powerpoint/2010/main" val="93119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3000" y="14787068"/>
            <a:ext cx="12801600" cy="128016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16231819"/>
            <a:ext cx="12801600" cy="8689183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3200" dirty="0"/>
              <a:t>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Purus non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praesent</a:t>
            </a:r>
            <a:r>
              <a:rPr lang="en-US" sz="3200" dirty="0"/>
              <a:t> </a:t>
            </a:r>
            <a:r>
              <a:rPr lang="en-US" sz="3200" dirty="0" err="1"/>
              <a:t>elementum</a:t>
            </a:r>
            <a:r>
              <a:rPr lang="en-US" sz="3200" dirty="0"/>
              <a:t> </a:t>
            </a:r>
            <a:r>
              <a:rPr lang="en-US" sz="3200" dirty="0" err="1"/>
              <a:t>facilisis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fringilla</a:t>
            </a:r>
            <a:r>
              <a:rPr lang="en-US" sz="3200" dirty="0"/>
              <a:t>.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egestas</a:t>
            </a:r>
            <a:r>
              <a:rPr lang="en-US" sz="3200" dirty="0"/>
              <a:t> </a:t>
            </a:r>
            <a:r>
              <a:rPr lang="en-US" sz="3200" dirty="0" err="1"/>
              <a:t>purus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accumsan</a:t>
            </a:r>
            <a:r>
              <a:rPr lang="en-US" sz="3200" dirty="0"/>
              <a:t> in </a:t>
            </a:r>
            <a:r>
              <a:rPr lang="en-US" sz="3200" dirty="0" err="1"/>
              <a:t>nisl</a:t>
            </a:r>
            <a:r>
              <a:rPr lang="en-US" sz="3200" dirty="0"/>
              <a:t> nisi. </a:t>
            </a:r>
            <a:r>
              <a:rPr lang="en-US" sz="3200" dirty="0" err="1"/>
              <a:t>Mauris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imperdiet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tincidunt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pulvinar </a:t>
            </a:r>
            <a:r>
              <a:rPr lang="en-US" sz="3200" dirty="0" err="1"/>
              <a:t>sapien</a:t>
            </a:r>
            <a:r>
              <a:rPr lang="en-US" sz="3200" dirty="0"/>
              <a:t> et. </a:t>
            </a:r>
            <a:r>
              <a:rPr lang="en-US" sz="3200" dirty="0" err="1"/>
              <a:t>Risus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felis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lobortis</a:t>
            </a:r>
            <a:r>
              <a:rPr lang="en-US" sz="3200" dirty="0"/>
              <a:t>. Nunc </a:t>
            </a:r>
            <a:r>
              <a:rPr lang="en-US" sz="3200" dirty="0" err="1"/>
              <a:t>mattis</a:t>
            </a:r>
            <a:r>
              <a:rPr lang="en-US" sz="3200" dirty="0"/>
              <a:t>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potenti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ac.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euismod</a:t>
            </a:r>
            <a:r>
              <a:rPr lang="en-US" sz="3200" dirty="0"/>
              <a:t>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nisi </a:t>
            </a:r>
            <a:r>
              <a:rPr lang="en-US" sz="3200" dirty="0" err="1"/>
              <a:t>lacus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 </a:t>
            </a:r>
            <a:r>
              <a:rPr lang="en-US" sz="3200" dirty="0" err="1"/>
              <a:t>lacus</a:t>
            </a:r>
            <a:r>
              <a:rPr lang="en-US" sz="3200" dirty="0"/>
              <a:t>.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turpis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lorem dolor. 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592902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7419497"/>
            <a:ext cx="12801600" cy="8647731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A1C934E9-8E23-0443-A83C-F88525AC39DD}"/>
              </a:ext>
            </a:extLst>
          </p:cNvPr>
          <p:cNvSpPr txBox="1">
            <a:spLocks/>
          </p:cNvSpPr>
          <p:nvPr/>
        </p:nvSpPr>
        <p:spPr>
          <a:xfrm>
            <a:off x="15573375" y="16594269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0" name="Content Placeholder 17">
            <a:extLst>
              <a:ext uri="{FF2B5EF4-FFF2-40B4-BE49-F238E27FC236}">
                <a16:creationId xmlns:a16="http://schemas.microsoft.com/office/drawing/2014/main" id="{32A4FDF3-B73F-364B-938C-7B10518F1F34}"/>
              </a:ext>
            </a:extLst>
          </p:cNvPr>
          <p:cNvSpPr txBox="1">
            <a:spLocks/>
          </p:cNvSpPr>
          <p:nvPr/>
        </p:nvSpPr>
        <p:spPr>
          <a:xfrm>
            <a:off x="15573375" y="18084742"/>
            <a:ext cx="12801600" cy="9721332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</a:t>
            </a:r>
          </a:p>
          <a:p>
            <a:pPr marL="0" indent="0" defTabSz="914400">
              <a:buClrTx/>
              <a:buNone/>
            </a:pPr>
            <a:endParaRPr lang="en-US" sz="1800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2918400" y="7419497"/>
            <a:ext cx="9886950" cy="672240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5929025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E1F78C5-990E-7740-B5A9-F140B0F68BA4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BED2EB-094E-1040-B680-5753AFE3AF47}"/>
              </a:ext>
            </a:extLst>
          </p:cNvPr>
          <p:cNvSpPr/>
          <p:nvPr/>
        </p:nvSpPr>
        <p:spPr>
          <a:xfrm>
            <a:off x="30003750" y="7419497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4398D5-4039-6247-BD41-B7A1089198E5}"/>
              </a:ext>
            </a:extLst>
          </p:cNvPr>
          <p:cNvSpPr/>
          <p:nvPr/>
        </p:nvSpPr>
        <p:spPr>
          <a:xfrm>
            <a:off x="30003749" y="9696084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46E99C-7CA4-9140-A003-A525A7320B24}"/>
              </a:ext>
            </a:extLst>
          </p:cNvPr>
          <p:cNvSpPr/>
          <p:nvPr/>
        </p:nvSpPr>
        <p:spPr>
          <a:xfrm>
            <a:off x="30003748" y="12136419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E64C0ADA-53D7-E14A-951D-D621A680232D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320873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3000" y="14787068"/>
            <a:ext cx="12801600" cy="128016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16231819"/>
            <a:ext cx="12801600" cy="8689183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3200" dirty="0"/>
              <a:t>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Purus non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praesent</a:t>
            </a:r>
            <a:r>
              <a:rPr lang="en-US" sz="3200" dirty="0"/>
              <a:t> </a:t>
            </a:r>
            <a:r>
              <a:rPr lang="en-US" sz="3200" dirty="0" err="1"/>
              <a:t>elementum</a:t>
            </a:r>
            <a:r>
              <a:rPr lang="en-US" sz="3200" dirty="0"/>
              <a:t> </a:t>
            </a:r>
            <a:r>
              <a:rPr lang="en-US" sz="3200" dirty="0" err="1"/>
              <a:t>facilisis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fringilla</a:t>
            </a:r>
            <a:r>
              <a:rPr lang="en-US" sz="3200" dirty="0"/>
              <a:t>.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egestas</a:t>
            </a:r>
            <a:r>
              <a:rPr lang="en-US" sz="3200" dirty="0"/>
              <a:t> </a:t>
            </a:r>
            <a:r>
              <a:rPr lang="en-US" sz="3200" dirty="0" err="1"/>
              <a:t>purus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accumsan</a:t>
            </a:r>
            <a:r>
              <a:rPr lang="en-US" sz="3200" dirty="0"/>
              <a:t> in </a:t>
            </a:r>
            <a:r>
              <a:rPr lang="en-US" sz="3200" dirty="0" err="1"/>
              <a:t>nisl</a:t>
            </a:r>
            <a:r>
              <a:rPr lang="en-US" sz="3200" dirty="0"/>
              <a:t> nisi. </a:t>
            </a:r>
            <a:r>
              <a:rPr lang="en-US" sz="3200" dirty="0" err="1"/>
              <a:t>Mauris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imperdiet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tincidunt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pulvinar </a:t>
            </a:r>
            <a:r>
              <a:rPr lang="en-US" sz="3200" dirty="0" err="1"/>
              <a:t>sapien</a:t>
            </a:r>
            <a:r>
              <a:rPr lang="en-US" sz="3200" dirty="0"/>
              <a:t> et. </a:t>
            </a:r>
            <a:r>
              <a:rPr lang="en-US" sz="3200" dirty="0" err="1"/>
              <a:t>Risus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felis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lobortis</a:t>
            </a:r>
            <a:r>
              <a:rPr lang="en-US" sz="3200" dirty="0"/>
              <a:t>. Nunc </a:t>
            </a:r>
            <a:r>
              <a:rPr lang="en-US" sz="3200" dirty="0" err="1"/>
              <a:t>mattis</a:t>
            </a:r>
            <a:r>
              <a:rPr lang="en-US" sz="3200" dirty="0"/>
              <a:t>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potenti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ac.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euismod</a:t>
            </a:r>
            <a:r>
              <a:rPr lang="en-US" sz="3200" dirty="0"/>
              <a:t>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nisi </a:t>
            </a:r>
            <a:r>
              <a:rPr lang="en-US" sz="3200" dirty="0" err="1"/>
              <a:t>lacus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 </a:t>
            </a:r>
            <a:r>
              <a:rPr lang="en-US" sz="3200" dirty="0" err="1"/>
              <a:t>lacus</a:t>
            </a:r>
            <a:r>
              <a:rPr lang="en-US" sz="3200" dirty="0"/>
              <a:t>.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turpis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lorem dolor. 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592902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7419497"/>
            <a:ext cx="12801600" cy="951310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</a:t>
            </a:r>
          </a:p>
          <a:p>
            <a:pPr marL="0" indent="0" defTabSz="914400">
              <a:buClrTx/>
              <a:buNone/>
            </a:pPr>
            <a:endParaRPr lang="en-US" sz="1800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2918400" y="7419497"/>
            <a:ext cx="9886950" cy="672240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5929025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902FD6-26F4-1E49-AB17-4CC95E29C34E}"/>
              </a:ext>
            </a:extLst>
          </p:cNvPr>
          <p:cNvSpPr/>
          <p:nvPr/>
        </p:nvSpPr>
        <p:spPr>
          <a:xfrm>
            <a:off x="30003750" y="7419497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409BCC-C164-5741-835A-7D536A08BF9A}"/>
              </a:ext>
            </a:extLst>
          </p:cNvPr>
          <p:cNvSpPr/>
          <p:nvPr/>
        </p:nvSpPr>
        <p:spPr>
          <a:xfrm>
            <a:off x="30003749" y="9696084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6862E0-3D4E-B742-A01F-1521AEBD9842}"/>
              </a:ext>
            </a:extLst>
          </p:cNvPr>
          <p:cNvSpPr/>
          <p:nvPr/>
        </p:nvSpPr>
        <p:spPr>
          <a:xfrm>
            <a:off x="30003748" y="12136419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1B68A-827A-4843-9297-16D44C6AC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5746233" y="16454322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21BDF90-C45C-7547-AF30-E27FAE436756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1B95B32B-3859-A64A-AAA9-38361D11198B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328039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2999" y="5935067"/>
            <a:ext cx="27231975" cy="128016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7642408"/>
            <a:ext cx="27231974" cy="7263100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>
                  <a:lumMod val="65000"/>
                </a:prstClr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endParaRPr lang="en-US" dirty="0">
              <a:solidFill>
                <a:srgbClr val="000000"/>
              </a:solidFill>
            </a:endParaRPr>
          </a:p>
          <a:p>
            <a:pPr>
              <a:buClr>
                <a:prstClr val="white">
                  <a:lumMod val="65000"/>
                </a:prstClr>
              </a:buClr>
            </a:pPr>
            <a:endParaRPr lang="en-US" dirty="0">
              <a:solidFill>
                <a:srgbClr val="000000"/>
              </a:solidFill>
            </a:endParaRPr>
          </a:p>
          <a:p>
            <a:pPr lvl="0">
              <a:buClr>
                <a:prstClr val="white">
                  <a:lumMod val="65000"/>
                </a:prstClr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16350260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17840732"/>
            <a:ext cx="12801600" cy="9513100"/>
          </a:xfrm>
          <a:prstGeom prst="rect">
            <a:avLst/>
          </a:prstGeom>
        </p:spPr>
        <p:txBody>
          <a:bodyPr lIns="91440" tIns="182880">
            <a:normAutofit lnSpcReduction="1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 marL="0" indent="0">
              <a:buClr>
                <a:srgbClr val="CF2B2B"/>
              </a:buClr>
              <a:buNone/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</a:t>
            </a:r>
          </a:p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1800" dirty="0">
                <a:solidFill>
                  <a:srgbClr val="000000"/>
                </a:solidFill>
              </a:rPr>
              <a:t>Lorem ipsum dolor sit </a:t>
            </a:r>
            <a:r>
              <a:rPr lang="en-US" sz="1800" dirty="0" err="1">
                <a:solidFill>
                  <a:srgbClr val="000000"/>
                </a:solidFill>
              </a:rPr>
              <a:t>amet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consectetur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adipiscing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elit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do </a:t>
            </a:r>
            <a:r>
              <a:rPr lang="en-US" sz="1800" dirty="0" err="1">
                <a:solidFill>
                  <a:srgbClr val="000000"/>
                </a:solidFill>
              </a:rPr>
              <a:t>eiusmod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tempor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incididunt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labore</a:t>
            </a:r>
            <a:r>
              <a:rPr lang="en-US" sz="1800" dirty="0">
                <a:solidFill>
                  <a:srgbClr val="000000"/>
                </a:solidFill>
              </a:rPr>
              <a:t> et dolore magna </a:t>
            </a:r>
            <a:r>
              <a:rPr lang="en-US" sz="1800" dirty="0" err="1">
                <a:solidFill>
                  <a:srgbClr val="000000"/>
                </a:solidFill>
              </a:rPr>
              <a:t>aliqua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Metus</a:t>
            </a:r>
            <a:r>
              <a:rPr lang="en-US" sz="1800" dirty="0">
                <a:solidFill>
                  <a:srgbClr val="000000"/>
                </a:solidFill>
              </a:rPr>
              <a:t> dictum at </a:t>
            </a:r>
            <a:r>
              <a:rPr lang="en-US" sz="1800" dirty="0" err="1">
                <a:solidFill>
                  <a:srgbClr val="000000"/>
                </a:solidFill>
              </a:rPr>
              <a:t>tempor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commodo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ullamcorper</a:t>
            </a:r>
            <a:r>
              <a:rPr lang="en-US" sz="1800" dirty="0">
                <a:solidFill>
                  <a:srgbClr val="000000"/>
                </a:solidFill>
              </a:rPr>
              <a:t> a. Nisi </a:t>
            </a:r>
            <a:r>
              <a:rPr lang="en-US" sz="1800" dirty="0" err="1">
                <a:solidFill>
                  <a:srgbClr val="000000"/>
                </a:solidFill>
              </a:rPr>
              <a:t>quis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eleifend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quam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adipiscing</a:t>
            </a:r>
            <a:r>
              <a:rPr lang="en-US" sz="1800" dirty="0">
                <a:solidFill>
                  <a:srgbClr val="000000"/>
                </a:solidFill>
              </a:rPr>
              <a:t> vitae </a:t>
            </a:r>
            <a:r>
              <a:rPr lang="en-US" sz="1800" dirty="0" err="1">
                <a:solidFill>
                  <a:srgbClr val="000000"/>
                </a:solidFill>
              </a:rPr>
              <a:t>proin</a:t>
            </a:r>
            <a:r>
              <a:rPr lang="en-US" sz="1800" dirty="0">
                <a:solidFill>
                  <a:srgbClr val="000000"/>
                </a:solidFill>
              </a:rPr>
              <a:t>. Purus non </a:t>
            </a:r>
            <a:r>
              <a:rPr lang="en-US" sz="1800" dirty="0" err="1">
                <a:solidFill>
                  <a:srgbClr val="000000"/>
                </a:solidFill>
              </a:rPr>
              <a:t>enim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praesent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elementum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facilisis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leo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fringilla</a:t>
            </a:r>
            <a:r>
              <a:rPr lang="en-US" sz="1800" dirty="0">
                <a:solidFill>
                  <a:srgbClr val="000000"/>
                </a:solidFill>
              </a:rPr>
              <a:t>. Nisi porta lorem </a:t>
            </a:r>
            <a:r>
              <a:rPr lang="en-US" sz="1800" dirty="0" err="1">
                <a:solidFill>
                  <a:srgbClr val="000000"/>
                </a:solidFill>
              </a:rPr>
              <a:t>mollis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aliquam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porttitor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leo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Ornare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massa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egestas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purus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viverra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accumsan</a:t>
            </a:r>
            <a:r>
              <a:rPr lang="en-US" sz="1800" dirty="0">
                <a:solidFill>
                  <a:srgbClr val="000000"/>
                </a:solidFill>
              </a:rPr>
              <a:t> in </a:t>
            </a:r>
            <a:r>
              <a:rPr lang="en-US" sz="1800" dirty="0" err="1">
                <a:solidFill>
                  <a:srgbClr val="000000"/>
                </a:solidFill>
              </a:rPr>
              <a:t>nisl</a:t>
            </a:r>
            <a:r>
              <a:rPr lang="en-US" sz="1800" dirty="0">
                <a:solidFill>
                  <a:srgbClr val="000000"/>
                </a:solidFill>
              </a:rPr>
              <a:t> nisi. </a:t>
            </a:r>
            <a:r>
              <a:rPr lang="en-US" sz="1800" dirty="0" err="1">
                <a:solidFill>
                  <a:srgbClr val="000000"/>
                </a:solidFill>
              </a:rPr>
              <a:t>Mauris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commodo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quis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imperdiet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massa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tincidunt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nunc</a:t>
            </a:r>
            <a:r>
              <a:rPr lang="en-US" sz="1800" dirty="0">
                <a:solidFill>
                  <a:srgbClr val="000000"/>
                </a:solidFill>
              </a:rPr>
              <a:t> pulvinar </a:t>
            </a:r>
            <a:r>
              <a:rPr lang="en-US" sz="1800" dirty="0" err="1">
                <a:solidFill>
                  <a:srgbClr val="000000"/>
                </a:solidFill>
              </a:rPr>
              <a:t>sapien</a:t>
            </a:r>
            <a:r>
              <a:rPr lang="en-US" sz="1800" dirty="0">
                <a:solidFill>
                  <a:srgbClr val="000000"/>
                </a:solidFill>
              </a:rPr>
              <a:t> et. </a:t>
            </a:r>
            <a:r>
              <a:rPr lang="en-US" sz="1800" dirty="0" err="1">
                <a:solidFill>
                  <a:srgbClr val="000000"/>
                </a:solidFill>
              </a:rPr>
              <a:t>Risus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nullam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felis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nunc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lobortis</a:t>
            </a:r>
            <a:r>
              <a:rPr lang="en-US" sz="1800" dirty="0">
                <a:solidFill>
                  <a:srgbClr val="000000"/>
                </a:solidFill>
              </a:rPr>
              <a:t>. Nunc </a:t>
            </a:r>
            <a:r>
              <a:rPr lang="en-US" sz="1800" dirty="0" err="1">
                <a:solidFill>
                  <a:srgbClr val="000000"/>
                </a:solidFill>
              </a:rPr>
              <a:t>mattis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enim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tellus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Viverra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suspendisse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potenti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nullam</a:t>
            </a:r>
            <a:r>
              <a:rPr lang="en-US" sz="1800" dirty="0">
                <a:solidFill>
                  <a:srgbClr val="000000"/>
                </a:solidFill>
              </a:rPr>
              <a:t> ac.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euismod</a:t>
            </a:r>
            <a:r>
              <a:rPr lang="en-US" sz="1800" dirty="0">
                <a:solidFill>
                  <a:srgbClr val="000000"/>
                </a:solidFill>
              </a:rPr>
              <a:t> nisi porta lorem </a:t>
            </a:r>
            <a:r>
              <a:rPr lang="en-US" sz="1800" dirty="0" err="1">
                <a:solidFill>
                  <a:srgbClr val="000000"/>
                </a:solidFill>
              </a:rPr>
              <a:t>mollis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aliquam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porttitor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leo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Ornare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suspendisse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nisi </a:t>
            </a:r>
            <a:r>
              <a:rPr lang="en-US" sz="1800" dirty="0" err="1">
                <a:solidFill>
                  <a:srgbClr val="000000"/>
                </a:solidFill>
              </a:rPr>
              <a:t>lacus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viverra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tellus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Tempor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commodo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ullamcorper</a:t>
            </a:r>
            <a:r>
              <a:rPr lang="en-US" sz="1800" dirty="0">
                <a:solidFill>
                  <a:srgbClr val="000000"/>
                </a:solidFill>
              </a:rPr>
              <a:t> a </a:t>
            </a:r>
            <a:r>
              <a:rPr lang="en-US" sz="1800" dirty="0" err="1">
                <a:solidFill>
                  <a:srgbClr val="000000"/>
                </a:solidFill>
              </a:rPr>
              <a:t>lacus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Vel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turpis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nunc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lorem dolor.</a:t>
            </a:r>
          </a:p>
          <a:p>
            <a:pPr lvl="0">
              <a:buClr>
                <a:prstClr val="white">
                  <a:lumMod val="65000"/>
                </a:prstClr>
              </a:buClr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2918400" y="7419497"/>
            <a:ext cx="9886950" cy="672240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16350260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902FD6-26F4-1E49-AB17-4CC95E29C34E}"/>
              </a:ext>
            </a:extLst>
          </p:cNvPr>
          <p:cNvSpPr/>
          <p:nvPr/>
        </p:nvSpPr>
        <p:spPr>
          <a:xfrm>
            <a:off x="30003750" y="7419497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409BCC-C164-5741-835A-7D536A08BF9A}"/>
              </a:ext>
            </a:extLst>
          </p:cNvPr>
          <p:cNvSpPr/>
          <p:nvPr/>
        </p:nvSpPr>
        <p:spPr>
          <a:xfrm>
            <a:off x="30003749" y="9696084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6862E0-3D4E-B742-A01F-1521AEBD9842}"/>
              </a:ext>
            </a:extLst>
          </p:cNvPr>
          <p:cNvSpPr/>
          <p:nvPr/>
        </p:nvSpPr>
        <p:spPr>
          <a:xfrm>
            <a:off x="30003748" y="12136419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6CDAC1C-36D0-2D4C-8F58-1CD2DB45139E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A851021C-BBE1-EE4D-9C0B-42F6390FA68D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273998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2999" y="5935067"/>
            <a:ext cx="27231975" cy="128016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5694218" y="7642408"/>
            <a:ext cx="22680756" cy="7263100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6000" dirty="0"/>
              <a:t>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r>
              <a:rPr lang="en-US" sz="6000" dirty="0" err="1"/>
              <a:t>Metus</a:t>
            </a:r>
            <a:r>
              <a:rPr lang="en-US" sz="6000" dirty="0"/>
              <a:t> dictum at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commodo</a:t>
            </a:r>
            <a:r>
              <a:rPr lang="en-US" sz="6000" dirty="0"/>
              <a:t> </a:t>
            </a:r>
            <a:r>
              <a:rPr lang="en-US" sz="6000" dirty="0" err="1"/>
              <a:t>ullamcorper</a:t>
            </a:r>
            <a:r>
              <a:rPr lang="en-US" sz="6000" dirty="0"/>
              <a:t> a. Nisi </a:t>
            </a:r>
            <a:r>
              <a:rPr lang="en-US" sz="6000" dirty="0" err="1"/>
              <a:t>quis</a:t>
            </a:r>
            <a:r>
              <a:rPr lang="en-US" sz="6000" dirty="0"/>
              <a:t> </a:t>
            </a:r>
            <a:r>
              <a:rPr lang="en-US" sz="6000" dirty="0" err="1"/>
              <a:t>eleifend</a:t>
            </a:r>
            <a:r>
              <a:rPr lang="en-US" sz="6000" dirty="0"/>
              <a:t> </a:t>
            </a:r>
            <a:r>
              <a:rPr lang="en-US" sz="6000" dirty="0" err="1"/>
              <a:t>quam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vitae </a:t>
            </a:r>
            <a:r>
              <a:rPr lang="en-US" sz="6000" dirty="0" err="1"/>
              <a:t>proin</a:t>
            </a:r>
            <a:r>
              <a:rPr lang="en-US" sz="6000" dirty="0"/>
              <a:t>. Purus non </a:t>
            </a:r>
            <a:r>
              <a:rPr lang="en-US" sz="6000" dirty="0" err="1"/>
              <a:t>enim</a:t>
            </a:r>
            <a:r>
              <a:rPr lang="en-US" sz="6000" dirty="0"/>
              <a:t> </a:t>
            </a:r>
            <a:r>
              <a:rPr lang="en-US" sz="6000" dirty="0" err="1"/>
              <a:t>praesent</a:t>
            </a:r>
            <a:r>
              <a:rPr lang="en-US" sz="6000" dirty="0"/>
              <a:t> </a:t>
            </a:r>
            <a:r>
              <a:rPr lang="en-US" sz="6000" dirty="0" err="1"/>
              <a:t>elementum</a:t>
            </a:r>
            <a:r>
              <a:rPr lang="en-US" sz="6000" dirty="0"/>
              <a:t> </a:t>
            </a:r>
            <a:r>
              <a:rPr lang="en-US" sz="6000" dirty="0" err="1"/>
              <a:t>facilisis</a:t>
            </a:r>
            <a:r>
              <a:rPr lang="en-US" sz="6000" dirty="0"/>
              <a:t> </a:t>
            </a:r>
            <a:r>
              <a:rPr lang="en-US" sz="6000" dirty="0" err="1"/>
              <a:t>leo</a:t>
            </a:r>
            <a:r>
              <a:rPr lang="en-US" sz="6000" dirty="0"/>
              <a:t> </a:t>
            </a:r>
            <a:r>
              <a:rPr lang="en-US" sz="6000" dirty="0" err="1"/>
              <a:t>vel</a:t>
            </a:r>
            <a:r>
              <a:rPr lang="en-US" sz="6000" dirty="0"/>
              <a:t> </a:t>
            </a:r>
            <a:r>
              <a:rPr lang="en-US" sz="6000" dirty="0" err="1"/>
              <a:t>fringilla</a:t>
            </a:r>
            <a:r>
              <a:rPr lang="en-US" sz="6000" dirty="0"/>
              <a:t>. 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16350260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17840732"/>
            <a:ext cx="12801600" cy="9513100"/>
          </a:xfrm>
          <a:prstGeom prst="rect">
            <a:avLst/>
          </a:prstGeom>
        </p:spPr>
        <p:txBody>
          <a:bodyPr lIns="91440" tIns="182880">
            <a:normAutofit lnSpcReduction="1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19730923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1221396"/>
            <a:ext cx="12801600" cy="6132436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sz="4000" dirty="0"/>
              <a:t>Lorem ipsum dolor sit </a:t>
            </a:r>
            <a:r>
              <a:rPr lang="en-US" sz="4000" dirty="0" err="1"/>
              <a:t>amet</a:t>
            </a:r>
            <a:r>
              <a:rPr lang="en-US" sz="4000" dirty="0"/>
              <a:t>, </a:t>
            </a:r>
            <a:r>
              <a:rPr lang="en-US" sz="4000" dirty="0" err="1"/>
              <a:t>consectetur</a:t>
            </a:r>
            <a:r>
              <a:rPr lang="en-US" sz="4000" dirty="0"/>
              <a:t> </a:t>
            </a:r>
            <a:r>
              <a:rPr lang="en-US" sz="4000" dirty="0" err="1"/>
              <a:t>adipiscing</a:t>
            </a:r>
            <a:r>
              <a:rPr lang="en-US" sz="4000" dirty="0"/>
              <a:t> </a:t>
            </a:r>
            <a:r>
              <a:rPr lang="en-US" sz="4000" dirty="0" err="1"/>
              <a:t>elit</a:t>
            </a:r>
            <a:r>
              <a:rPr lang="en-US" sz="4000" dirty="0"/>
              <a:t>, </a:t>
            </a:r>
            <a:r>
              <a:rPr lang="en-US" sz="4000" dirty="0" err="1"/>
              <a:t>sed</a:t>
            </a:r>
            <a:r>
              <a:rPr lang="en-US" sz="4000" dirty="0"/>
              <a:t> do </a:t>
            </a:r>
            <a:r>
              <a:rPr lang="en-US" sz="4000" dirty="0" err="1"/>
              <a:t>eiusmod</a:t>
            </a:r>
            <a:r>
              <a:rPr lang="en-US" sz="4000" dirty="0"/>
              <a:t> </a:t>
            </a:r>
            <a:r>
              <a:rPr lang="en-US" sz="4000" dirty="0" err="1"/>
              <a:t>tempor</a:t>
            </a:r>
            <a:r>
              <a:rPr lang="en-US" sz="4000" dirty="0"/>
              <a:t> </a:t>
            </a:r>
            <a:r>
              <a:rPr lang="en-US" sz="4000" dirty="0" err="1"/>
              <a:t>incididunt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labore</a:t>
            </a:r>
            <a:r>
              <a:rPr lang="en-US" sz="4000" dirty="0"/>
              <a:t> et dolore magna </a:t>
            </a:r>
            <a:r>
              <a:rPr lang="en-US" sz="4000" dirty="0" err="1"/>
              <a:t>aliqua</a:t>
            </a:r>
            <a:r>
              <a:rPr lang="en-US" sz="4000" dirty="0"/>
              <a:t>. Lorem ipsum dolor sit </a:t>
            </a:r>
            <a:r>
              <a:rPr lang="en-US" sz="4000" dirty="0" err="1"/>
              <a:t>amet</a:t>
            </a:r>
            <a:r>
              <a:rPr lang="en-US" sz="4000" dirty="0"/>
              <a:t>, </a:t>
            </a:r>
            <a:r>
              <a:rPr lang="en-US" sz="4000" dirty="0" err="1"/>
              <a:t>consectetur</a:t>
            </a:r>
            <a:r>
              <a:rPr lang="en-US" sz="4000" dirty="0"/>
              <a:t> </a:t>
            </a:r>
            <a:r>
              <a:rPr lang="en-US" sz="4000" dirty="0" err="1"/>
              <a:t>adipiscing</a:t>
            </a:r>
            <a:r>
              <a:rPr lang="en-US" sz="4000" dirty="0"/>
              <a:t> </a:t>
            </a:r>
            <a:r>
              <a:rPr lang="en-US" sz="4000" dirty="0" err="1"/>
              <a:t>elit</a:t>
            </a:r>
            <a:r>
              <a:rPr lang="en-US" sz="4000" dirty="0"/>
              <a:t>, </a:t>
            </a:r>
            <a:r>
              <a:rPr lang="en-US" sz="4000" dirty="0" err="1"/>
              <a:t>sed</a:t>
            </a:r>
            <a:r>
              <a:rPr lang="en-US" sz="4000" dirty="0"/>
              <a:t> do </a:t>
            </a:r>
            <a:r>
              <a:rPr lang="en-US" sz="4000" dirty="0" err="1"/>
              <a:t>eiusmod</a:t>
            </a:r>
            <a:r>
              <a:rPr lang="en-US" sz="4000" dirty="0"/>
              <a:t> </a:t>
            </a:r>
            <a:r>
              <a:rPr lang="en-US" sz="4000" dirty="0" err="1"/>
              <a:t>tempor</a:t>
            </a:r>
            <a:r>
              <a:rPr lang="en-US" sz="4000" dirty="0"/>
              <a:t> </a:t>
            </a:r>
            <a:r>
              <a:rPr lang="en-US" sz="4000" dirty="0" err="1"/>
              <a:t>incididunt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labore</a:t>
            </a:r>
            <a:r>
              <a:rPr lang="en-US" sz="4000" dirty="0"/>
              <a:t> et dolore magna </a:t>
            </a:r>
            <a:r>
              <a:rPr lang="en-US" sz="4000" dirty="0" err="1"/>
              <a:t>aliqua</a:t>
            </a:r>
            <a:r>
              <a:rPr lang="en-US" sz="4000" dirty="0"/>
              <a:t>. 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2997337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4487810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0003750" y="7419497"/>
            <a:ext cx="12801600" cy="4924903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16350260"/>
            <a:ext cx="12801600" cy="8244175"/>
          </a:xfrm>
          <a:prstGeom prst="rect">
            <a:avLst/>
          </a:prstGeom>
          <a:ln>
            <a:solidFill>
              <a:srgbClr val="1A1919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1461F0-7D91-1F4F-A02E-37F6F7236AC7}"/>
              </a:ext>
            </a:extLst>
          </p:cNvPr>
          <p:cNvSpPr/>
          <p:nvPr/>
        </p:nvSpPr>
        <p:spPr>
          <a:xfrm>
            <a:off x="1158240" y="7642408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842504-F8ED-6E49-8A05-219C76F986B8}"/>
              </a:ext>
            </a:extLst>
          </p:cNvPr>
          <p:cNvSpPr/>
          <p:nvPr/>
        </p:nvSpPr>
        <p:spPr>
          <a:xfrm>
            <a:off x="1158240" y="11658243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12068A4-3F1D-EC4D-A2AB-E5CA5E391F43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0640D1EF-1094-CC42-9050-D862279156C1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3154513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2999" y="5935067"/>
            <a:ext cx="30620369" cy="128016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5694217" y="7642408"/>
            <a:ext cx="26069149" cy="7263100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6000" dirty="0"/>
              <a:t>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r>
              <a:rPr lang="en-US" sz="6000" dirty="0" err="1"/>
              <a:t>Metus</a:t>
            </a:r>
            <a:r>
              <a:rPr lang="en-US" sz="6000" dirty="0"/>
              <a:t> dictum at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commodo</a:t>
            </a:r>
            <a:r>
              <a:rPr lang="en-US" sz="6000" dirty="0"/>
              <a:t> </a:t>
            </a:r>
            <a:r>
              <a:rPr lang="en-US" sz="6000" dirty="0" err="1"/>
              <a:t>ullamcorper</a:t>
            </a:r>
            <a:r>
              <a:rPr lang="en-US" sz="6000" dirty="0"/>
              <a:t> a. Nisi </a:t>
            </a:r>
            <a:r>
              <a:rPr lang="en-US" sz="6000" dirty="0" err="1"/>
              <a:t>quis</a:t>
            </a:r>
            <a:r>
              <a:rPr lang="en-US" sz="6000" dirty="0"/>
              <a:t> </a:t>
            </a:r>
            <a:r>
              <a:rPr lang="en-US" sz="6000" dirty="0" err="1"/>
              <a:t>eleifend</a:t>
            </a:r>
            <a:r>
              <a:rPr lang="en-US" sz="6000" dirty="0"/>
              <a:t> </a:t>
            </a:r>
            <a:r>
              <a:rPr lang="en-US" sz="6000" dirty="0" err="1"/>
              <a:t>quam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vitae </a:t>
            </a:r>
            <a:r>
              <a:rPr lang="en-US" sz="6000" dirty="0" err="1"/>
              <a:t>proin</a:t>
            </a:r>
            <a:r>
              <a:rPr lang="en-US" sz="6000" dirty="0"/>
              <a:t>. Purus non </a:t>
            </a:r>
            <a:r>
              <a:rPr lang="en-US" sz="6000" dirty="0" err="1"/>
              <a:t>enim</a:t>
            </a:r>
            <a:r>
              <a:rPr lang="en-US" sz="6000" dirty="0"/>
              <a:t> </a:t>
            </a:r>
            <a:r>
              <a:rPr lang="en-US" sz="6000" dirty="0" err="1"/>
              <a:t>praesent</a:t>
            </a:r>
            <a:r>
              <a:rPr lang="en-US" sz="6000" dirty="0"/>
              <a:t> </a:t>
            </a:r>
            <a:r>
              <a:rPr lang="en-US" sz="6000" dirty="0" err="1"/>
              <a:t>elementum</a:t>
            </a:r>
            <a:r>
              <a:rPr lang="en-US" sz="6000" dirty="0"/>
              <a:t> </a:t>
            </a:r>
            <a:r>
              <a:rPr lang="en-US" sz="6000" dirty="0" err="1"/>
              <a:t>facilisis</a:t>
            </a:r>
            <a:r>
              <a:rPr lang="en-US" sz="6000" dirty="0"/>
              <a:t> </a:t>
            </a:r>
            <a:r>
              <a:rPr lang="en-US" sz="6000" dirty="0" err="1"/>
              <a:t>leo</a:t>
            </a:r>
            <a:r>
              <a:rPr lang="en-US" sz="6000" dirty="0"/>
              <a:t> </a:t>
            </a:r>
            <a:r>
              <a:rPr lang="en-US" sz="6000" dirty="0" err="1"/>
              <a:t>vel</a:t>
            </a:r>
            <a:r>
              <a:rPr lang="en-US" sz="6000" dirty="0"/>
              <a:t> </a:t>
            </a:r>
            <a:r>
              <a:rPr lang="en-US" sz="6000" dirty="0" err="1"/>
              <a:t>fringilla</a:t>
            </a:r>
            <a:r>
              <a:rPr lang="en-US" sz="6000" dirty="0"/>
              <a:t>. 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4" y="16350260"/>
            <a:ext cx="16189993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4" y="17840732"/>
            <a:ext cx="16189991" cy="951310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4800" dirty="0"/>
              <a:t>Lorem ipsum dolor sit </a:t>
            </a:r>
            <a:r>
              <a:rPr lang="en-US" sz="4800" dirty="0" err="1"/>
              <a:t>amet</a:t>
            </a:r>
            <a:r>
              <a:rPr lang="en-US" sz="4800" dirty="0"/>
              <a:t>, </a:t>
            </a:r>
            <a:r>
              <a:rPr lang="en-US" sz="4800" dirty="0" err="1"/>
              <a:t>consectetur</a:t>
            </a:r>
            <a:r>
              <a:rPr lang="en-US" sz="4800" dirty="0"/>
              <a:t> </a:t>
            </a:r>
            <a:r>
              <a:rPr lang="en-US" sz="4800" dirty="0" err="1"/>
              <a:t>adipiscing</a:t>
            </a:r>
            <a:r>
              <a:rPr lang="en-US" sz="4800" dirty="0"/>
              <a:t> </a:t>
            </a:r>
            <a:r>
              <a:rPr lang="en-US" sz="4800" dirty="0" err="1"/>
              <a:t>elit</a:t>
            </a:r>
            <a:r>
              <a:rPr lang="en-US" sz="4800" dirty="0"/>
              <a:t>, </a:t>
            </a:r>
            <a:r>
              <a:rPr lang="en-US" sz="4800" dirty="0" err="1"/>
              <a:t>sed</a:t>
            </a:r>
            <a:r>
              <a:rPr lang="en-US" sz="4800" dirty="0"/>
              <a:t> do </a:t>
            </a:r>
            <a:r>
              <a:rPr lang="en-US" sz="4800" dirty="0" err="1"/>
              <a:t>eiusmod</a:t>
            </a:r>
            <a:r>
              <a:rPr lang="en-US" sz="4800" dirty="0"/>
              <a:t> </a:t>
            </a:r>
            <a:r>
              <a:rPr lang="en-US" sz="4800" dirty="0" err="1"/>
              <a:t>tempor</a:t>
            </a:r>
            <a:r>
              <a:rPr lang="en-US" sz="4800" dirty="0"/>
              <a:t> </a:t>
            </a:r>
            <a:r>
              <a:rPr lang="en-US" sz="4800" dirty="0" err="1"/>
              <a:t>incididunt</a:t>
            </a:r>
            <a:r>
              <a:rPr lang="en-US" sz="4800" dirty="0"/>
              <a:t> </a:t>
            </a:r>
            <a:r>
              <a:rPr lang="en-US" sz="4800" dirty="0" err="1"/>
              <a:t>ut</a:t>
            </a:r>
            <a:r>
              <a:rPr lang="en-US" sz="4800" dirty="0"/>
              <a:t> </a:t>
            </a:r>
            <a:r>
              <a:rPr lang="en-US" sz="4800" dirty="0" err="1"/>
              <a:t>labore</a:t>
            </a:r>
            <a:r>
              <a:rPr lang="en-US" sz="4800" dirty="0"/>
              <a:t> et dolore magna </a:t>
            </a:r>
            <a:r>
              <a:rPr lang="en-US" sz="4800" dirty="0" err="1"/>
              <a:t>aliqua</a:t>
            </a:r>
            <a:r>
              <a:rPr lang="en-US" sz="48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4800" dirty="0"/>
              <a:t>Lorem ipsum dolor sit </a:t>
            </a:r>
            <a:r>
              <a:rPr lang="en-US" sz="4800" dirty="0" err="1"/>
              <a:t>amet</a:t>
            </a:r>
            <a:r>
              <a:rPr lang="en-US" sz="4800" dirty="0"/>
              <a:t>, </a:t>
            </a:r>
            <a:r>
              <a:rPr lang="en-US" sz="4800" dirty="0" err="1"/>
              <a:t>consectetur</a:t>
            </a:r>
            <a:r>
              <a:rPr lang="en-US" sz="4800" dirty="0"/>
              <a:t> </a:t>
            </a:r>
            <a:r>
              <a:rPr lang="en-US" sz="4800" dirty="0" err="1"/>
              <a:t>adipiscing</a:t>
            </a:r>
            <a:r>
              <a:rPr lang="en-US" sz="4800" dirty="0"/>
              <a:t> </a:t>
            </a:r>
            <a:r>
              <a:rPr lang="en-US" sz="4800" dirty="0" err="1"/>
              <a:t>elit</a:t>
            </a:r>
            <a:r>
              <a:rPr lang="en-US" sz="4800" dirty="0"/>
              <a:t>, </a:t>
            </a:r>
            <a:r>
              <a:rPr lang="en-US" sz="4800" dirty="0" err="1"/>
              <a:t>sed</a:t>
            </a:r>
            <a:r>
              <a:rPr lang="en-US" sz="4800" dirty="0"/>
              <a:t> do </a:t>
            </a:r>
            <a:r>
              <a:rPr lang="en-US" sz="4800" dirty="0" err="1"/>
              <a:t>eiusmod</a:t>
            </a:r>
            <a:r>
              <a:rPr lang="en-US" sz="4800" dirty="0"/>
              <a:t> </a:t>
            </a:r>
            <a:r>
              <a:rPr lang="en-US" sz="4800" dirty="0" err="1"/>
              <a:t>tempor</a:t>
            </a:r>
            <a:r>
              <a:rPr lang="en-US" sz="4800" dirty="0"/>
              <a:t> </a:t>
            </a:r>
            <a:r>
              <a:rPr lang="en-US" sz="4800" dirty="0" err="1"/>
              <a:t>incididunt</a:t>
            </a:r>
            <a:r>
              <a:rPr lang="en-US" sz="4800" dirty="0"/>
              <a:t> </a:t>
            </a:r>
            <a:r>
              <a:rPr lang="en-US" sz="4800" dirty="0" err="1"/>
              <a:t>ut</a:t>
            </a:r>
            <a:r>
              <a:rPr lang="en-US" sz="4800" dirty="0"/>
              <a:t> </a:t>
            </a:r>
            <a:r>
              <a:rPr lang="en-US" sz="4800" dirty="0" err="1"/>
              <a:t>labore</a:t>
            </a:r>
            <a:r>
              <a:rPr lang="en-US" sz="4800" dirty="0"/>
              <a:t> et dolore magna </a:t>
            </a:r>
            <a:r>
              <a:rPr lang="en-US" sz="4800" dirty="0" err="1"/>
              <a:t>aliqua</a:t>
            </a:r>
            <a:r>
              <a:rPr lang="en-US" sz="48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4800" dirty="0"/>
              <a:t>Lorem ipsum dolor sit </a:t>
            </a:r>
            <a:r>
              <a:rPr lang="en-US" sz="4800" dirty="0" err="1"/>
              <a:t>amet</a:t>
            </a:r>
            <a:r>
              <a:rPr lang="en-US" sz="4800" dirty="0"/>
              <a:t>, </a:t>
            </a:r>
            <a:r>
              <a:rPr lang="en-US" sz="4800" dirty="0" err="1"/>
              <a:t>consectetur</a:t>
            </a:r>
            <a:r>
              <a:rPr lang="en-US" sz="4800" dirty="0"/>
              <a:t> </a:t>
            </a:r>
            <a:r>
              <a:rPr lang="en-US" sz="4800" dirty="0" err="1"/>
              <a:t>adipiscing</a:t>
            </a:r>
            <a:r>
              <a:rPr lang="en-US" sz="4800" dirty="0"/>
              <a:t> </a:t>
            </a:r>
            <a:r>
              <a:rPr lang="en-US" sz="4800" dirty="0" err="1"/>
              <a:t>elit</a:t>
            </a:r>
            <a:r>
              <a:rPr lang="en-US" sz="4800" dirty="0"/>
              <a:t>, </a:t>
            </a:r>
            <a:r>
              <a:rPr lang="en-US" sz="4800" dirty="0" err="1"/>
              <a:t>sed</a:t>
            </a:r>
            <a:r>
              <a:rPr lang="en-US" sz="4800" dirty="0"/>
              <a:t> do </a:t>
            </a:r>
            <a:r>
              <a:rPr lang="en-US" sz="4800" dirty="0" err="1"/>
              <a:t>eiusmod</a:t>
            </a:r>
            <a:r>
              <a:rPr lang="en-US" sz="4800" dirty="0"/>
              <a:t> </a:t>
            </a:r>
            <a:r>
              <a:rPr lang="en-US" sz="4800" dirty="0" err="1"/>
              <a:t>tempor</a:t>
            </a:r>
            <a:r>
              <a:rPr lang="en-US" sz="4800" dirty="0"/>
              <a:t> </a:t>
            </a:r>
            <a:r>
              <a:rPr lang="en-US" sz="4800" dirty="0" err="1"/>
              <a:t>incididunt</a:t>
            </a:r>
            <a:r>
              <a:rPr lang="en-US" sz="4800" dirty="0"/>
              <a:t> </a:t>
            </a:r>
            <a:r>
              <a:rPr lang="en-US" sz="4800" dirty="0" err="1"/>
              <a:t>ut</a:t>
            </a:r>
            <a:r>
              <a:rPr lang="en-US" sz="4800" dirty="0"/>
              <a:t> </a:t>
            </a:r>
            <a:r>
              <a:rPr lang="en-US" sz="4800" dirty="0" err="1"/>
              <a:t>labore</a:t>
            </a:r>
            <a:r>
              <a:rPr lang="en-US" sz="4800" dirty="0"/>
              <a:t> et dolore magna </a:t>
            </a:r>
            <a:r>
              <a:rPr lang="en-US" sz="4800" dirty="0" err="1"/>
              <a:t>aliqua</a:t>
            </a:r>
            <a:r>
              <a:rPr lang="en-US" sz="4800" dirty="0"/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2774020" y="5935067"/>
            <a:ext cx="10031329" cy="21063795"/>
          </a:xfrm>
          <a:prstGeom prst="rect">
            <a:avLst/>
          </a:prstGeom>
          <a:solidFill>
            <a:srgbClr val="CF292B"/>
          </a:solidFill>
        </p:spPr>
        <p:txBody>
          <a:bodyPr lIns="365760" anchor="t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5000" b="1" dirty="0"/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3276337" y="7491686"/>
            <a:ext cx="8834189" cy="1849652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prstClr val="white">
                  <a:lumMod val="65000"/>
                </a:prstClr>
              </a:buClr>
              <a:buNone/>
            </a:pPr>
            <a:r>
              <a:rPr lang="en-US" sz="5400" dirty="0">
                <a:solidFill>
                  <a:schemeClr val="bg1"/>
                </a:solidFill>
              </a:rPr>
              <a:t>Lorem ipsum dolor sit </a:t>
            </a:r>
            <a:r>
              <a:rPr lang="en-US" sz="5400" dirty="0" err="1">
                <a:solidFill>
                  <a:schemeClr val="bg1"/>
                </a:solidFill>
              </a:rPr>
              <a:t>amet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consectetur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adipiscing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elit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sed</a:t>
            </a:r>
            <a:r>
              <a:rPr lang="en-US" sz="5400" dirty="0">
                <a:solidFill>
                  <a:schemeClr val="bg1"/>
                </a:solidFill>
              </a:rPr>
              <a:t> do </a:t>
            </a:r>
            <a:r>
              <a:rPr lang="en-US" sz="5400" dirty="0" err="1">
                <a:solidFill>
                  <a:schemeClr val="bg1"/>
                </a:solidFill>
              </a:rPr>
              <a:t>eiusmod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tempor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incididunt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ut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labore</a:t>
            </a:r>
            <a:r>
              <a:rPr lang="en-US" sz="5400" dirty="0">
                <a:solidFill>
                  <a:schemeClr val="bg1"/>
                </a:solidFill>
              </a:rPr>
              <a:t> et dolore magna </a:t>
            </a:r>
            <a:r>
              <a:rPr lang="en-US" sz="5400" dirty="0" err="1">
                <a:solidFill>
                  <a:schemeClr val="bg1"/>
                </a:solidFill>
              </a:rPr>
              <a:t>aliqua</a:t>
            </a:r>
            <a:r>
              <a:rPr lang="en-US" sz="5400" dirty="0">
                <a:solidFill>
                  <a:schemeClr val="bg1"/>
                </a:solidFill>
              </a:rPr>
              <a:t>. </a:t>
            </a:r>
            <a:r>
              <a:rPr lang="en-US" sz="5400" dirty="0" err="1">
                <a:solidFill>
                  <a:schemeClr val="bg1"/>
                </a:solidFill>
              </a:rPr>
              <a:t>Metus</a:t>
            </a:r>
            <a:r>
              <a:rPr lang="en-US" sz="5400" dirty="0">
                <a:solidFill>
                  <a:schemeClr val="bg1"/>
                </a:solidFill>
              </a:rPr>
              <a:t> dictum at </a:t>
            </a:r>
            <a:r>
              <a:rPr lang="en-US" sz="5400" dirty="0" err="1">
                <a:solidFill>
                  <a:schemeClr val="bg1"/>
                </a:solidFill>
              </a:rPr>
              <a:t>tempor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commodo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ullamcorper</a:t>
            </a:r>
            <a:r>
              <a:rPr lang="en-US" sz="5400" dirty="0">
                <a:solidFill>
                  <a:schemeClr val="bg1"/>
                </a:solidFill>
              </a:rPr>
              <a:t> a. Nisi </a:t>
            </a:r>
            <a:r>
              <a:rPr lang="en-US" sz="5400" dirty="0" err="1">
                <a:solidFill>
                  <a:schemeClr val="bg1"/>
                </a:solidFill>
              </a:rPr>
              <a:t>quis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eleifend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quam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adipiscing</a:t>
            </a:r>
            <a:r>
              <a:rPr lang="en-US" sz="5400" dirty="0">
                <a:solidFill>
                  <a:schemeClr val="bg1"/>
                </a:solidFill>
              </a:rPr>
              <a:t> vitae </a:t>
            </a:r>
            <a:r>
              <a:rPr lang="en-US" sz="5400" dirty="0" err="1">
                <a:solidFill>
                  <a:schemeClr val="bg1"/>
                </a:solidFill>
              </a:rPr>
              <a:t>proin</a:t>
            </a:r>
            <a:r>
              <a:rPr lang="en-US" sz="5400" dirty="0">
                <a:solidFill>
                  <a:schemeClr val="bg1"/>
                </a:solidFill>
              </a:rPr>
              <a:t>. </a:t>
            </a:r>
          </a:p>
          <a:p>
            <a:pPr marL="0" lvl="0" indent="0">
              <a:buClr>
                <a:prstClr val="white">
                  <a:lumMod val="65000"/>
                </a:prstClr>
              </a:buClr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lvl="0" indent="0">
              <a:buClr>
                <a:prstClr val="white">
                  <a:lumMod val="65000"/>
                </a:prstClr>
              </a:buClr>
              <a:buNone/>
            </a:pPr>
            <a:r>
              <a:rPr lang="en-US" sz="5400" dirty="0">
                <a:solidFill>
                  <a:schemeClr val="bg1"/>
                </a:solidFill>
              </a:rPr>
              <a:t>Purus non </a:t>
            </a:r>
            <a:r>
              <a:rPr lang="en-US" sz="5400" dirty="0" err="1">
                <a:solidFill>
                  <a:schemeClr val="bg1"/>
                </a:solidFill>
              </a:rPr>
              <a:t>enim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praesent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elementum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facilisis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leo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vel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fringilla</a:t>
            </a:r>
            <a:r>
              <a:rPr lang="en-US" sz="5400" dirty="0">
                <a:solidFill>
                  <a:schemeClr val="bg1"/>
                </a:solidFill>
              </a:rPr>
              <a:t>. Lorem ipsum dolor sit </a:t>
            </a:r>
            <a:r>
              <a:rPr lang="en-US" sz="5400" dirty="0" err="1">
                <a:solidFill>
                  <a:schemeClr val="bg1"/>
                </a:solidFill>
              </a:rPr>
              <a:t>amet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consectetur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adipiscing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elit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sed</a:t>
            </a:r>
            <a:r>
              <a:rPr lang="en-US" sz="5400" dirty="0">
                <a:solidFill>
                  <a:schemeClr val="bg1"/>
                </a:solidFill>
              </a:rPr>
              <a:t> do </a:t>
            </a:r>
            <a:r>
              <a:rPr lang="en-US" sz="5400" dirty="0" err="1">
                <a:solidFill>
                  <a:schemeClr val="bg1"/>
                </a:solidFill>
              </a:rPr>
              <a:t>eiusmod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tempor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incididunt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ut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labore</a:t>
            </a:r>
            <a:r>
              <a:rPr lang="en-US" sz="5400" dirty="0">
                <a:solidFill>
                  <a:schemeClr val="bg1"/>
                </a:solidFill>
              </a:rPr>
              <a:t> et dolore magna </a:t>
            </a:r>
            <a:r>
              <a:rPr lang="en-US" sz="5400" dirty="0" err="1">
                <a:solidFill>
                  <a:schemeClr val="bg1"/>
                </a:solidFill>
              </a:rPr>
              <a:t>aliqua</a:t>
            </a:r>
            <a:r>
              <a:rPr lang="en-US" sz="5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16350260"/>
            <a:ext cx="12801600" cy="8244175"/>
          </a:xfrm>
          <a:prstGeom prst="rect">
            <a:avLst/>
          </a:prstGeom>
          <a:ln>
            <a:solidFill>
              <a:srgbClr val="1A1919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1461F0-7D91-1F4F-A02E-37F6F7236AC7}"/>
              </a:ext>
            </a:extLst>
          </p:cNvPr>
          <p:cNvSpPr/>
          <p:nvPr/>
        </p:nvSpPr>
        <p:spPr>
          <a:xfrm>
            <a:off x="1158240" y="7642408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842504-F8ED-6E49-8A05-219C76F986B8}"/>
              </a:ext>
            </a:extLst>
          </p:cNvPr>
          <p:cNvSpPr/>
          <p:nvPr/>
        </p:nvSpPr>
        <p:spPr>
          <a:xfrm>
            <a:off x="1158240" y="11658243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A68DF75-D9E8-8741-924C-7CBA863FA65A}"/>
              </a:ext>
            </a:extLst>
          </p:cNvPr>
          <p:cNvSpPr txBox="1">
            <a:spLocks/>
          </p:cNvSpPr>
          <p:nvPr/>
        </p:nvSpPr>
        <p:spPr>
          <a:xfrm>
            <a:off x="32761988" y="5935067"/>
            <a:ext cx="10043361" cy="1280160"/>
          </a:xfrm>
          <a:prstGeom prst="rect">
            <a:avLst/>
          </a:prstGeom>
          <a:solidFill>
            <a:srgbClr val="1A1919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C3D245-BA37-1B48-93E1-7F86177748CC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2587505B-45C7-EC46-86C0-C69353720C40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2198727465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Poster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6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6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3AC1795-03CA-4218-8E9C-394F2C72EB71}" vid="{9E91E023-53D0-48CE-AFD1-CE3DA49243D0}"/>
    </a:ext>
  </a:extLst>
</a:theme>
</file>

<file path=ppt/theme/theme2.xml><?xml version="1.0" encoding="utf-8"?>
<a:theme xmlns:a="http://schemas.openxmlformats.org/drawingml/2006/main" name="Office Theme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9B7E175-EA31-4EB5-9BCC-A945A81036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4374</Words>
  <Application>Microsoft Macintosh PowerPoint</Application>
  <PresentationFormat>Custom</PresentationFormat>
  <Paragraphs>180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Science Poster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2020-03-06T18:52:05Z</cp:lastPrinted>
  <dcterms:created xsi:type="dcterms:W3CDTF">2014-11-13T03:12:50Z</dcterms:created>
  <dcterms:modified xsi:type="dcterms:W3CDTF">2020-03-06T18:55:37Z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TC040013439991</vt:lpwstr>
  </property>
</Properties>
</file>